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29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4DCBA-7453-4A8F-87DB-5356F5CC8136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das </a:t>
            </a:r>
            <a:r>
              <a:rPr lang="en-US" sz="9600" dirty="0" smtClean="0"/>
              <a:t>Wetter </a:t>
            </a:r>
            <a:r>
              <a:rPr lang="en-US" sz="9600" dirty="0" err="1" smtClean="0"/>
              <a:t>Vokabeln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err="1" smtClean="0"/>
              <a:t>Wie</a:t>
            </a:r>
            <a:r>
              <a:rPr lang="en-US" sz="7200" dirty="0" smtClean="0"/>
              <a:t> </a:t>
            </a:r>
            <a:r>
              <a:rPr lang="en-US" sz="7200" dirty="0" err="1" smtClean="0"/>
              <a:t>ist</a:t>
            </a:r>
            <a:r>
              <a:rPr lang="en-US" sz="7200" dirty="0" smtClean="0"/>
              <a:t> das Wetter?</a:t>
            </a:r>
            <a:endParaRPr lang="en-US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5240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r>
              <a:rPr lang="en-US" sz="5400" dirty="0"/>
              <a:t>5</a:t>
            </a:r>
            <a:r>
              <a:rPr lang="en-US" sz="5400" dirty="0" smtClean="0"/>
              <a:t>.  Es </a:t>
            </a:r>
            <a:r>
              <a:rPr lang="en-US" sz="5400" dirty="0" err="1" smtClean="0"/>
              <a:t>ist</a:t>
            </a:r>
            <a:r>
              <a:rPr lang="en-US" sz="5400" dirty="0" smtClean="0"/>
              <a:t> </a:t>
            </a:r>
            <a:r>
              <a:rPr lang="en-US" sz="5400" dirty="0" err="1" smtClean="0"/>
              <a:t>schön</a:t>
            </a:r>
            <a:r>
              <a:rPr lang="en-US" sz="5400" dirty="0" smtClean="0"/>
              <a:t>.</a:t>
            </a:r>
            <a:endParaRPr lang="en-US" sz="540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492829"/>
            <a:ext cx="5791200" cy="413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4439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err="1" smtClean="0"/>
              <a:t>Wie</a:t>
            </a:r>
            <a:r>
              <a:rPr lang="en-US" sz="7200" dirty="0" smtClean="0"/>
              <a:t> </a:t>
            </a:r>
            <a:r>
              <a:rPr lang="en-US" sz="7200" dirty="0" err="1" smtClean="0"/>
              <a:t>ist</a:t>
            </a:r>
            <a:r>
              <a:rPr lang="en-US" sz="7200" dirty="0" smtClean="0"/>
              <a:t> das Wetter?</a:t>
            </a:r>
            <a:endParaRPr lang="en-US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5240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r>
              <a:rPr lang="en-US" sz="5400" dirty="0"/>
              <a:t>6</a:t>
            </a:r>
            <a:r>
              <a:rPr lang="en-US" sz="5400" dirty="0" smtClean="0"/>
              <a:t>.  </a:t>
            </a:r>
            <a:r>
              <a:rPr lang="en-US" sz="5400" dirty="0" smtClean="0"/>
              <a:t>Es </a:t>
            </a:r>
            <a:r>
              <a:rPr lang="en-US" sz="5400" dirty="0" err="1" smtClean="0"/>
              <a:t>gewittert</a:t>
            </a:r>
            <a:r>
              <a:rPr lang="en-US" sz="5400" dirty="0" smtClean="0"/>
              <a:t>.</a:t>
            </a:r>
            <a:endParaRPr lang="en-US" sz="5400" dirty="0"/>
          </a:p>
        </p:txBody>
      </p:sp>
      <p:pic>
        <p:nvPicPr>
          <p:cNvPr id="24578" name="Picture 2" descr="lightning strike thunderstorm 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590800"/>
            <a:ext cx="6781800" cy="3811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4439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err="1" smtClean="0"/>
              <a:t>Wie</a:t>
            </a:r>
            <a:r>
              <a:rPr lang="en-US" sz="7200" dirty="0" smtClean="0"/>
              <a:t> </a:t>
            </a:r>
            <a:r>
              <a:rPr lang="en-US" sz="7200" dirty="0" err="1" smtClean="0"/>
              <a:t>ist</a:t>
            </a:r>
            <a:r>
              <a:rPr lang="en-US" sz="7200" dirty="0" smtClean="0"/>
              <a:t> das Wetter?</a:t>
            </a:r>
            <a:endParaRPr lang="en-US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5240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r>
              <a:rPr lang="en-US" sz="5400" dirty="0" smtClean="0"/>
              <a:t>7</a:t>
            </a:r>
            <a:r>
              <a:rPr lang="en-US" sz="5400" dirty="0" smtClean="0"/>
              <a:t>.  </a:t>
            </a:r>
            <a:r>
              <a:rPr lang="en-US" sz="5400" dirty="0" smtClean="0"/>
              <a:t>Es </a:t>
            </a:r>
            <a:r>
              <a:rPr lang="en-US" sz="5400" dirty="0" err="1" smtClean="0"/>
              <a:t>ist</a:t>
            </a:r>
            <a:r>
              <a:rPr lang="en-US" sz="5400" dirty="0" smtClean="0"/>
              <a:t> </a:t>
            </a:r>
            <a:r>
              <a:rPr lang="en-US" sz="5400" dirty="0" err="1" smtClean="0"/>
              <a:t>wolkig</a:t>
            </a:r>
            <a:r>
              <a:rPr lang="en-US" sz="5400" dirty="0" smtClean="0"/>
              <a:t>.</a:t>
            </a:r>
            <a:endParaRPr lang="en-US" sz="5400" dirty="0"/>
          </a:p>
        </p:txBody>
      </p:sp>
      <p:pic>
        <p:nvPicPr>
          <p:cNvPr id="25604" name="Picture 4" descr="new york city buildings 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438400"/>
            <a:ext cx="6858000" cy="3867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4439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048000" y="0"/>
            <a:ext cx="3505200" cy="1219200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das Wetter</a:t>
            </a:r>
            <a:endParaRPr lang="en-US" sz="3200" u="sng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8600" y="990600"/>
            <a:ext cx="10287000" cy="5715000"/>
          </a:xfrm>
        </p:spPr>
        <p:txBody>
          <a:bodyPr numCol="2">
            <a:normAutofit/>
          </a:bodyPr>
          <a:lstStyle/>
          <a:p>
            <a:pPr algn="l"/>
            <a:r>
              <a:rPr lang="en-US" sz="3600" dirty="0" err="1" smtClean="0">
                <a:solidFill>
                  <a:schemeClr val="tx1"/>
                </a:solidFill>
              </a:rPr>
              <a:t>Wie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ist</a:t>
            </a:r>
            <a:r>
              <a:rPr lang="en-US" sz="3600" dirty="0" smtClean="0">
                <a:solidFill>
                  <a:schemeClr val="tx1"/>
                </a:solidFill>
              </a:rPr>
              <a:t> das Wetter?</a:t>
            </a:r>
          </a:p>
          <a:p>
            <a:pPr marL="457200" indent="-457200" algn="l">
              <a:buAutoNum type="arabicPeriod"/>
            </a:pPr>
            <a:r>
              <a:rPr lang="en-US" sz="3600" dirty="0" smtClean="0">
                <a:solidFill>
                  <a:schemeClr val="tx1"/>
                </a:solidFill>
              </a:rPr>
              <a:t>Die </a:t>
            </a:r>
            <a:r>
              <a:rPr lang="en-US" sz="3600" dirty="0" err="1" smtClean="0">
                <a:solidFill>
                  <a:schemeClr val="tx1"/>
                </a:solidFill>
              </a:rPr>
              <a:t>Sonne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scheint</a:t>
            </a:r>
            <a:r>
              <a:rPr lang="en-US" sz="36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l"/>
            <a:r>
              <a:rPr lang="en-US" sz="3600" dirty="0" smtClean="0">
                <a:solidFill>
                  <a:schemeClr val="tx1"/>
                </a:solidFill>
              </a:rPr>
              <a:t>	Es </a:t>
            </a:r>
            <a:r>
              <a:rPr lang="en-US" sz="3600" dirty="0" err="1" smtClean="0">
                <a:solidFill>
                  <a:schemeClr val="tx1"/>
                </a:solidFill>
              </a:rPr>
              <a:t>ist</a:t>
            </a:r>
            <a:r>
              <a:rPr lang="en-US" sz="3600" dirty="0" smtClean="0">
                <a:solidFill>
                  <a:schemeClr val="tx1"/>
                </a:solidFill>
              </a:rPr>
              <a:t> warm.</a:t>
            </a:r>
          </a:p>
          <a:p>
            <a:pPr marL="457200" indent="-457200" algn="l"/>
            <a:r>
              <a:rPr lang="en-US" sz="3600" dirty="0" smtClean="0">
                <a:solidFill>
                  <a:schemeClr val="tx1"/>
                </a:solidFill>
              </a:rPr>
              <a:t>	Es </a:t>
            </a:r>
            <a:r>
              <a:rPr lang="en-US" sz="3600" dirty="0" err="1" smtClean="0">
                <a:solidFill>
                  <a:schemeClr val="tx1"/>
                </a:solidFill>
              </a:rPr>
              <a:t>ist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heiβ</a:t>
            </a:r>
            <a:r>
              <a:rPr lang="en-US" sz="36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AutoNum type="arabicPeriod" startAt="2"/>
            </a:pPr>
            <a:r>
              <a:rPr lang="en-US" sz="3600" dirty="0" smtClean="0">
                <a:solidFill>
                  <a:schemeClr val="tx1"/>
                </a:solidFill>
              </a:rPr>
              <a:t>Es </a:t>
            </a:r>
            <a:r>
              <a:rPr lang="en-US" sz="3600" dirty="0" err="1" smtClean="0">
                <a:solidFill>
                  <a:schemeClr val="tx1"/>
                </a:solidFill>
              </a:rPr>
              <a:t>regnet</a:t>
            </a:r>
            <a:r>
              <a:rPr lang="en-US" sz="36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AutoNum type="arabicPeriod" startAt="2"/>
            </a:pPr>
            <a:r>
              <a:rPr lang="en-US" sz="3600" dirty="0" smtClean="0">
                <a:solidFill>
                  <a:schemeClr val="tx1"/>
                </a:solidFill>
              </a:rPr>
              <a:t>Es </a:t>
            </a:r>
            <a:r>
              <a:rPr lang="en-US" sz="3600" dirty="0" err="1" smtClean="0">
                <a:solidFill>
                  <a:schemeClr val="tx1"/>
                </a:solidFill>
              </a:rPr>
              <a:t>schneit</a:t>
            </a:r>
            <a:r>
              <a:rPr lang="en-US" sz="36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l"/>
            <a:r>
              <a:rPr lang="en-US" sz="3600" dirty="0" smtClean="0">
                <a:solidFill>
                  <a:schemeClr val="tx1"/>
                </a:solidFill>
              </a:rPr>
              <a:t>	Es </a:t>
            </a:r>
            <a:r>
              <a:rPr lang="en-US" sz="3600" dirty="0" err="1" smtClean="0">
                <a:solidFill>
                  <a:schemeClr val="tx1"/>
                </a:solidFill>
              </a:rPr>
              <a:t>ist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kalt</a:t>
            </a:r>
            <a:r>
              <a:rPr lang="en-US" sz="36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l"/>
            <a:endParaRPr lang="en-US" sz="3600" dirty="0" smtClean="0">
              <a:solidFill>
                <a:schemeClr val="tx1"/>
              </a:solidFill>
            </a:endParaRPr>
          </a:p>
          <a:p>
            <a:pPr marL="457200" indent="-457200" algn="l"/>
            <a:r>
              <a:rPr lang="en-US" sz="3600" dirty="0" smtClean="0">
                <a:solidFill>
                  <a:schemeClr val="tx1"/>
                </a:solidFill>
              </a:rPr>
              <a:t>4.  </a:t>
            </a:r>
            <a:r>
              <a:rPr lang="en-US" sz="3600" dirty="0" err="1" smtClean="0">
                <a:solidFill>
                  <a:schemeClr val="tx1"/>
                </a:solidFill>
              </a:rPr>
              <a:t>Es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ist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windig</a:t>
            </a:r>
            <a:r>
              <a:rPr lang="en-US" sz="3600" dirty="0" smtClean="0">
                <a:solidFill>
                  <a:schemeClr val="tx1"/>
                </a:solidFill>
              </a:rPr>
              <a:t>.</a:t>
            </a:r>
          </a:p>
          <a:p>
            <a:pPr marL="742950" indent="-742950" algn="l"/>
            <a:r>
              <a:rPr lang="en-US" sz="3600" dirty="0" smtClean="0">
                <a:solidFill>
                  <a:schemeClr val="tx1"/>
                </a:solidFill>
              </a:rPr>
              <a:t>5.  Es </a:t>
            </a:r>
            <a:r>
              <a:rPr lang="en-US" sz="3600" dirty="0" err="1" smtClean="0">
                <a:solidFill>
                  <a:schemeClr val="tx1"/>
                </a:solidFill>
              </a:rPr>
              <a:t>ist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schön</a:t>
            </a:r>
            <a:r>
              <a:rPr lang="en-US" sz="3600" dirty="0" smtClean="0">
                <a:solidFill>
                  <a:schemeClr val="tx1"/>
                </a:solidFill>
              </a:rPr>
              <a:t>.</a:t>
            </a:r>
          </a:p>
          <a:p>
            <a:pPr marL="742950" indent="-742950" algn="l"/>
            <a:r>
              <a:rPr lang="en-US" sz="3600" dirty="0" smtClean="0">
                <a:solidFill>
                  <a:schemeClr val="tx1"/>
                </a:solidFill>
              </a:rPr>
              <a:t>6.  Es </a:t>
            </a:r>
            <a:r>
              <a:rPr lang="en-US" sz="3600" dirty="0" err="1" smtClean="0">
                <a:solidFill>
                  <a:schemeClr val="tx1"/>
                </a:solidFill>
              </a:rPr>
              <a:t>gewittert</a:t>
            </a:r>
            <a:r>
              <a:rPr lang="en-US" sz="3600" dirty="0" smtClean="0">
                <a:solidFill>
                  <a:schemeClr val="tx1"/>
                </a:solidFill>
              </a:rPr>
              <a:t>.</a:t>
            </a:r>
          </a:p>
          <a:p>
            <a:pPr marL="742950" indent="-742950" algn="l"/>
            <a:r>
              <a:rPr lang="en-US" sz="3600" dirty="0" smtClean="0">
                <a:solidFill>
                  <a:schemeClr val="tx1"/>
                </a:solidFill>
              </a:rPr>
              <a:t>7.  Es </a:t>
            </a:r>
            <a:r>
              <a:rPr lang="en-US" sz="3600" dirty="0" err="1" smtClean="0">
                <a:solidFill>
                  <a:schemeClr val="tx1"/>
                </a:solidFill>
              </a:rPr>
              <a:t>ist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wolkig</a:t>
            </a:r>
            <a:r>
              <a:rPr lang="en-US" sz="3600" dirty="0" smtClean="0">
                <a:solidFill>
                  <a:schemeClr val="tx1"/>
                </a:solidFill>
              </a:rPr>
              <a:t>.</a:t>
            </a:r>
            <a:endParaRPr lang="en-US" sz="3600" dirty="0" smtClean="0">
              <a:solidFill>
                <a:schemeClr val="tx1"/>
              </a:solidFill>
            </a:endParaRPr>
          </a:p>
          <a:p>
            <a:pPr marL="457200" indent="-457200" algn="l"/>
            <a:endParaRPr lang="en-US" sz="2000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316162"/>
          </a:xfrm>
        </p:spPr>
        <p:txBody>
          <a:bodyPr>
            <a:noAutofit/>
          </a:bodyPr>
          <a:lstStyle/>
          <a:p>
            <a:r>
              <a:rPr lang="en-US" sz="8800" dirty="0" err="1" smtClean="0"/>
              <a:t>Wie</a:t>
            </a:r>
            <a:r>
              <a:rPr lang="en-US" sz="8800" dirty="0" smtClean="0"/>
              <a:t> </a:t>
            </a:r>
            <a:r>
              <a:rPr lang="en-US" sz="8800" dirty="0" err="1" smtClean="0"/>
              <a:t>ist</a:t>
            </a:r>
            <a:r>
              <a:rPr lang="en-US" sz="8800" dirty="0" smtClean="0"/>
              <a:t> das Wetter?</a:t>
            </a:r>
            <a:endParaRPr lang="en-US" sz="8800" dirty="0"/>
          </a:p>
        </p:txBody>
      </p:sp>
      <p:pic>
        <p:nvPicPr>
          <p:cNvPr id="10244" name="Picture 4" descr="http://snomie.com/wp-content/uploads/2012/04/weat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362200"/>
            <a:ext cx="5410200" cy="3731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err="1" smtClean="0"/>
              <a:t>Wie</a:t>
            </a:r>
            <a:r>
              <a:rPr lang="en-US" sz="7200" dirty="0" smtClean="0"/>
              <a:t> </a:t>
            </a:r>
            <a:r>
              <a:rPr lang="en-US" sz="7200" dirty="0" err="1" smtClean="0"/>
              <a:t>ist</a:t>
            </a:r>
            <a:r>
              <a:rPr lang="en-US" sz="7200" dirty="0" smtClean="0"/>
              <a:t> das Wetter?</a:t>
            </a:r>
            <a:endParaRPr lang="en-US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1.  Die </a:t>
            </a:r>
            <a:r>
              <a:rPr lang="en-US" sz="5400" dirty="0" err="1" smtClean="0"/>
              <a:t>Sonne</a:t>
            </a:r>
            <a:r>
              <a:rPr lang="en-US" sz="5400" dirty="0" smtClean="0"/>
              <a:t> </a:t>
            </a:r>
            <a:r>
              <a:rPr lang="en-US" sz="5400" dirty="0" err="1" smtClean="0"/>
              <a:t>scheint</a:t>
            </a:r>
            <a:r>
              <a:rPr lang="en-US" sz="5400" dirty="0" smtClean="0"/>
              <a:t>.</a:t>
            </a:r>
            <a:endParaRPr lang="en-US" sz="5400" dirty="0"/>
          </a:p>
        </p:txBody>
      </p:sp>
      <p:pic>
        <p:nvPicPr>
          <p:cNvPr id="9218" name="Picture 2" descr="http://www.mrwallpaper.com/wallpapers/sunny-day-landscape-1280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667000"/>
            <a:ext cx="4800600" cy="3840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err="1" smtClean="0"/>
              <a:t>Wie</a:t>
            </a:r>
            <a:r>
              <a:rPr lang="en-US" sz="7200" dirty="0" smtClean="0"/>
              <a:t> </a:t>
            </a:r>
            <a:r>
              <a:rPr lang="en-US" sz="7200" dirty="0" err="1" smtClean="0"/>
              <a:t>ist</a:t>
            </a:r>
            <a:r>
              <a:rPr lang="en-US" sz="7200" dirty="0" smtClean="0"/>
              <a:t> das Wetter?</a:t>
            </a:r>
            <a:endParaRPr lang="en-US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524000"/>
            <a:ext cx="708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sz="5400" dirty="0" smtClean="0"/>
              <a:t>Die </a:t>
            </a:r>
            <a:r>
              <a:rPr lang="en-US" sz="5400" dirty="0" err="1" smtClean="0"/>
              <a:t>Sonne</a:t>
            </a:r>
            <a:r>
              <a:rPr lang="en-US" sz="5400" dirty="0" smtClean="0"/>
              <a:t> </a:t>
            </a:r>
            <a:r>
              <a:rPr lang="en-US" sz="5400" dirty="0" err="1" smtClean="0"/>
              <a:t>scheint</a:t>
            </a:r>
            <a:r>
              <a:rPr lang="en-US" sz="5400" dirty="0" smtClean="0"/>
              <a:t>.</a:t>
            </a:r>
          </a:p>
          <a:p>
            <a:pPr marL="914400" indent="-914400"/>
            <a:r>
              <a:rPr lang="en-US" sz="5400" dirty="0" smtClean="0"/>
              <a:t>	Es </a:t>
            </a:r>
            <a:r>
              <a:rPr lang="en-US" sz="5400" dirty="0" err="1" smtClean="0"/>
              <a:t>ist</a:t>
            </a:r>
            <a:r>
              <a:rPr lang="en-US" sz="5400" dirty="0" smtClean="0"/>
              <a:t> warm.</a:t>
            </a:r>
            <a:endParaRPr lang="en-US" sz="5400" dirty="0"/>
          </a:p>
        </p:txBody>
      </p:sp>
      <p:pic>
        <p:nvPicPr>
          <p:cNvPr id="8194" name="Picture 2" descr="http://i.dailymail.co.uk/i/pix/2012/05/26/article-2149766-134DD790000005DC-798_964x6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624" y="3276600"/>
            <a:ext cx="5364176" cy="3344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err="1" smtClean="0"/>
              <a:t>Wie</a:t>
            </a:r>
            <a:r>
              <a:rPr lang="en-US" sz="7200" dirty="0" smtClean="0"/>
              <a:t> </a:t>
            </a:r>
            <a:r>
              <a:rPr lang="en-US" sz="7200" dirty="0" err="1" smtClean="0"/>
              <a:t>ist</a:t>
            </a:r>
            <a:r>
              <a:rPr lang="en-US" sz="7200" dirty="0" smtClean="0"/>
              <a:t> das Wetter?</a:t>
            </a:r>
            <a:endParaRPr lang="en-US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676400"/>
            <a:ext cx="769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sz="5400" dirty="0" smtClean="0"/>
              <a:t>Die </a:t>
            </a:r>
            <a:r>
              <a:rPr lang="en-US" sz="5400" dirty="0" err="1" smtClean="0"/>
              <a:t>Sonne</a:t>
            </a:r>
            <a:r>
              <a:rPr lang="en-US" sz="5400" dirty="0" smtClean="0"/>
              <a:t> </a:t>
            </a:r>
            <a:r>
              <a:rPr lang="en-US" sz="5400" dirty="0" err="1" smtClean="0"/>
              <a:t>scheint</a:t>
            </a:r>
            <a:r>
              <a:rPr lang="en-US" sz="5400" dirty="0" smtClean="0"/>
              <a:t>.</a:t>
            </a:r>
          </a:p>
          <a:p>
            <a:pPr marL="914400" indent="-914400"/>
            <a:r>
              <a:rPr lang="en-US" sz="5400" dirty="0" smtClean="0"/>
              <a:t>	</a:t>
            </a:r>
            <a:r>
              <a:rPr lang="en-US" sz="5400" dirty="0" smtClean="0"/>
              <a:t>Es </a:t>
            </a:r>
            <a:r>
              <a:rPr lang="en-US" sz="5400" dirty="0" err="1" smtClean="0"/>
              <a:t>ist</a:t>
            </a:r>
            <a:r>
              <a:rPr lang="en-US" sz="5400" dirty="0" smtClean="0"/>
              <a:t> </a:t>
            </a:r>
            <a:r>
              <a:rPr lang="en-US" sz="5400" dirty="0" err="1" smtClean="0"/>
              <a:t>heiβ</a:t>
            </a:r>
            <a:r>
              <a:rPr lang="en-US" sz="5400" dirty="0" smtClean="0"/>
              <a:t>.</a:t>
            </a:r>
            <a:endParaRPr lang="en-US" sz="5400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505200"/>
            <a:ext cx="4200525" cy="2962275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err="1" smtClean="0"/>
              <a:t>Wie</a:t>
            </a:r>
            <a:r>
              <a:rPr lang="en-US" sz="7200" dirty="0" smtClean="0"/>
              <a:t> </a:t>
            </a:r>
            <a:r>
              <a:rPr lang="en-US" sz="7200" dirty="0" err="1" smtClean="0"/>
              <a:t>ist</a:t>
            </a:r>
            <a:r>
              <a:rPr lang="en-US" sz="7200" dirty="0" smtClean="0"/>
              <a:t> das Wetter?</a:t>
            </a:r>
            <a:endParaRPr lang="en-US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4478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r>
              <a:rPr lang="en-US" sz="5400" dirty="0" smtClean="0"/>
              <a:t>2.  Es </a:t>
            </a:r>
            <a:r>
              <a:rPr lang="en-US" sz="5400" dirty="0" err="1" smtClean="0"/>
              <a:t>regnet</a:t>
            </a:r>
            <a:r>
              <a:rPr lang="en-US" sz="5400" dirty="0" smtClean="0"/>
              <a:t>.</a:t>
            </a:r>
            <a:endParaRPr lang="en-US" sz="5400" dirty="0"/>
          </a:p>
        </p:txBody>
      </p:sp>
      <p:pic>
        <p:nvPicPr>
          <p:cNvPr id="6148" name="Picture 4" descr="hayao miyazaki studio ghibli 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438400"/>
            <a:ext cx="6939173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err="1" smtClean="0"/>
              <a:t>Wie</a:t>
            </a:r>
            <a:r>
              <a:rPr lang="en-US" sz="7200" dirty="0" smtClean="0"/>
              <a:t> </a:t>
            </a:r>
            <a:r>
              <a:rPr lang="en-US" sz="7200" dirty="0" err="1" smtClean="0"/>
              <a:t>ist</a:t>
            </a:r>
            <a:r>
              <a:rPr lang="en-US" sz="7200" dirty="0" smtClean="0"/>
              <a:t> das Wetter?</a:t>
            </a:r>
            <a:endParaRPr lang="en-US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4478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r>
              <a:rPr lang="en-US" sz="5400" dirty="0" smtClean="0"/>
              <a:t>3.  Es </a:t>
            </a:r>
            <a:r>
              <a:rPr lang="en-US" sz="5400" dirty="0" err="1" smtClean="0"/>
              <a:t>schneit</a:t>
            </a:r>
            <a:r>
              <a:rPr lang="en-US" sz="5400" dirty="0" smtClean="0"/>
              <a:t>.</a:t>
            </a:r>
            <a:endParaRPr lang="en-US" sz="5400" dirty="0"/>
          </a:p>
        </p:txBody>
      </p:sp>
      <p:pic>
        <p:nvPicPr>
          <p:cNvPr id="5122" name="Picture 2" descr="this world we live in black and white 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438400"/>
            <a:ext cx="7050534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err="1" smtClean="0"/>
              <a:t>Wie</a:t>
            </a:r>
            <a:r>
              <a:rPr lang="en-US" sz="7200" dirty="0" smtClean="0"/>
              <a:t> </a:t>
            </a:r>
            <a:r>
              <a:rPr lang="en-US" sz="7200" dirty="0" err="1" smtClean="0"/>
              <a:t>ist</a:t>
            </a:r>
            <a:r>
              <a:rPr lang="en-US" sz="7200" dirty="0" smtClean="0"/>
              <a:t> das Wetter?</a:t>
            </a:r>
            <a:endParaRPr lang="en-US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5240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 startAt="3"/>
            </a:pPr>
            <a:r>
              <a:rPr lang="en-US" sz="5400" dirty="0" smtClean="0"/>
              <a:t>Es </a:t>
            </a:r>
            <a:r>
              <a:rPr lang="en-US" sz="5400" dirty="0" err="1" smtClean="0"/>
              <a:t>schneit</a:t>
            </a:r>
            <a:r>
              <a:rPr lang="en-US" sz="5400" dirty="0" smtClean="0"/>
              <a:t>. Es </a:t>
            </a:r>
            <a:r>
              <a:rPr lang="en-US" sz="5400" dirty="0" err="1" smtClean="0"/>
              <a:t>ist</a:t>
            </a:r>
            <a:r>
              <a:rPr lang="en-US" sz="5400" dirty="0" smtClean="0"/>
              <a:t> </a:t>
            </a:r>
            <a:r>
              <a:rPr lang="en-US" sz="5400" dirty="0" err="1" smtClean="0"/>
              <a:t>kalt</a:t>
            </a:r>
            <a:r>
              <a:rPr lang="en-US" sz="5400" dirty="0" smtClean="0"/>
              <a:t>.</a:t>
            </a:r>
            <a:endParaRPr lang="en-US" sz="5400" dirty="0"/>
          </a:p>
        </p:txBody>
      </p:sp>
      <p:pic>
        <p:nvPicPr>
          <p:cNvPr id="4098" name="Picture 2" descr="http://3.bp.blogspot.com/_rYDXbf4kHyA/TPLgXHUd4OI/AAAAAAAABbg/9or2_DjqYfE/s1600/the-shining-sn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514600"/>
            <a:ext cx="5372100" cy="4029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err="1" smtClean="0"/>
              <a:t>Wie</a:t>
            </a:r>
            <a:r>
              <a:rPr lang="en-US" sz="7200" dirty="0" smtClean="0"/>
              <a:t> </a:t>
            </a:r>
            <a:r>
              <a:rPr lang="en-US" sz="7200" dirty="0" err="1" smtClean="0"/>
              <a:t>ist</a:t>
            </a:r>
            <a:r>
              <a:rPr lang="en-US" sz="7200" dirty="0" smtClean="0"/>
              <a:t> das Wetter?</a:t>
            </a:r>
            <a:endParaRPr lang="en-US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5240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r>
              <a:rPr lang="en-US" sz="5400" dirty="0" smtClean="0"/>
              <a:t>4.  Es </a:t>
            </a:r>
            <a:r>
              <a:rPr lang="en-US" sz="5400" dirty="0" err="1" smtClean="0"/>
              <a:t>ist</a:t>
            </a:r>
            <a:r>
              <a:rPr lang="en-US" sz="5400" dirty="0" smtClean="0"/>
              <a:t> </a:t>
            </a:r>
            <a:r>
              <a:rPr lang="en-US" sz="5400" dirty="0" err="1" smtClean="0"/>
              <a:t>windig</a:t>
            </a:r>
            <a:r>
              <a:rPr lang="en-US" sz="5400" dirty="0" smtClean="0"/>
              <a:t>.</a:t>
            </a:r>
            <a:endParaRPr lang="en-US" sz="5400" dirty="0"/>
          </a:p>
        </p:txBody>
      </p:sp>
      <p:pic>
        <p:nvPicPr>
          <p:cNvPr id="3076" name="Picture 4" descr="new zealand road trip 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667000"/>
            <a:ext cx="6705600" cy="3771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5660</TotalTime>
  <Words>123</Words>
  <Application>Microsoft Office PowerPoint</Application>
  <PresentationFormat>On-screen Show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das Wetter Vokabeln</vt:lpstr>
      <vt:lpstr>Wie ist das Wetter?</vt:lpstr>
      <vt:lpstr>Wie ist das Wetter?</vt:lpstr>
      <vt:lpstr>Wie ist das Wetter?</vt:lpstr>
      <vt:lpstr>Wie ist das Wetter?</vt:lpstr>
      <vt:lpstr>Wie ist das Wetter?</vt:lpstr>
      <vt:lpstr>Wie ist das Wetter?</vt:lpstr>
      <vt:lpstr>Wie ist das Wetter?</vt:lpstr>
      <vt:lpstr>Wie ist das Wetter?</vt:lpstr>
      <vt:lpstr>Wie ist das Wetter?</vt:lpstr>
      <vt:lpstr>Wie ist das Wetter?</vt:lpstr>
      <vt:lpstr>Wie ist das Wetter?</vt:lpstr>
      <vt:lpstr>das Wetter</vt:lpstr>
    </vt:vector>
  </TitlesOfParts>
  <Company>WCSD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Nummern</dc:title>
  <dc:creator>Techsup</dc:creator>
  <cp:lastModifiedBy>Rebecca</cp:lastModifiedBy>
  <cp:revision>8</cp:revision>
  <dcterms:created xsi:type="dcterms:W3CDTF">2008-08-26T22:17:27Z</dcterms:created>
  <dcterms:modified xsi:type="dcterms:W3CDTF">2014-07-10T20:25:46Z</dcterms:modified>
</cp:coreProperties>
</file>