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  <a:srgbClr val="FE6202"/>
    <a:srgbClr val="FFFFFF"/>
    <a:srgbClr val="ECFE00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43E2-33F5-46D6-B5C6-CE7F1AF19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3FE8-30C5-46CC-BC7F-822B1F7D8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55F1-FE62-4469-ACBA-ACD4F6303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F3EB-DC6A-4160-87FC-6615C4155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E098-6BC4-4B97-8775-6AEFDA4AF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67EB-EE4E-4A73-A3F9-E91C4ADB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59DF-D472-4693-8584-105223FB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8275F-E64C-4446-9CB9-260C4AAF6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6A70-F5C5-4AF4-81F2-7CA09B6C1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7511-0619-47C4-8FB6-D90C18E07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1F47-B2AE-49CF-930E-2A5530377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8D943F-2650-4B36-AED3-D2715DAE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die </a:t>
            </a:r>
            <a:r>
              <a:rPr lang="en-US" sz="9600" dirty="0" err="1" smtClean="0"/>
              <a:t>Farben</a:t>
            </a:r>
            <a:endParaRPr lang="en-US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9. </a:t>
            </a:r>
            <a:r>
              <a:rPr lang="en-US" sz="9600" dirty="0" err="1" smtClean="0"/>
              <a:t>schwarz</a:t>
            </a:r>
            <a:endParaRPr lang="en-US" sz="9600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962525" cy="49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 smtClean="0"/>
              <a:t>10.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wei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ß</a:t>
            </a:r>
            <a:r>
              <a:rPr lang="en-US" sz="9600" dirty="0" smtClean="0"/>
              <a:t> </a:t>
            </a:r>
            <a:endParaRPr lang="en-US" sz="9600" dirty="0" smtClean="0">
              <a:latin typeface="Planet Benson 2" pitchFamily="2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953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8000" dirty="0" smtClean="0"/>
              <a:t>11. </a:t>
            </a:r>
            <a:r>
              <a:rPr lang="de-DE" sz="9600" b="1" dirty="0" smtClean="0">
                <a:solidFill>
                  <a:schemeClr val="bg1">
                    <a:lumMod val="50000"/>
                  </a:schemeClr>
                </a:solidFill>
              </a:rPr>
              <a:t>grau</a:t>
            </a:r>
            <a:endParaRPr lang="de-DE" sz="9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953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12. bunt</a:t>
            </a:r>
            <a:endParaRPr lang="en-US" sz="9600" dirty="0"/>
          </a:p>
        </p:txBody>
      </p:sp>
      <p:pic>
        <p:nvPicPr>
          <p:cNvPr id="2052" name="Picture 4" descr="https://s-media-cache-ak0.pinimg.com/736x/4d/f9/7b/4df97b4ca0d398b03b895cf5c9fc4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7638"/>
            <a:ext cx="6553200" cy="50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7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600" dirty="0" smtClean="0"/>
              <a:t>	</a:t>
            </a:r>
            <a:r>
              <a:rPr lang="en-US" sz="9600" dirty="0" smtClean="0"/>
              <a:t>13. </a:t>
            </a:r>
            <a:r>
              <a:rPr lang="en-US" sz="9600" dirty="0" err="1" smtClean="0"/>
              <a:t>dunkel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   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</a:rPr>
              <a:t>dunkel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</a:rPr>
              <a:t>blau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		     </a:t>
            </a:r>
            <a:r>
              <a:rPr lang="en-US" sz="7200" dirty="0" err="1" smtClean="0">
                <a:solidFill>
                  <a:srgbClr val="990000"/>
                </a:solidFill>
              </a:rPr>
              <a:t>dunkel</a:t>
            </a:r>
            <a:r>
              <a:rPr lang="en-US" sz="7200" dirty="0" smtClean="0">
                <a:solidFill>
                  <a:srgbClr val="990000"/>
                </a:solidFill>
              </a:rPr>
              <a:t> rot</a:t>
            </a:r>
          </a:p>
        </p:txBody>
      </p:sp>
      <p:pic>
        <p:nvPicPr>
          <p:cNvPr id="13316" name="Picture 4" descr="http://upload.wikimedia.org/wikipedia/commons/3/37/Red_and_darkblue_-_horizon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9600" y="25908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6363"/>
            <a:ext cx="8229600" cy="5516563"/>
          </a:xfrm>
        </p:spPr>
        <p:txBody>
          <a:bodyPr/>
          <a:lstStyle/>
          <a:p>
            <a:pPr algn="l" eaLnBrk="1" hangingPunct="1"/>
            <a:r>
              <a:rPr lang="en-US" sz="8800" dirty="0" smtClean="0"/>
              <a:t>	</a:t>
            </a:r>
            <a:r>
              <a:rPr lang="en-US" sz="8800" dirty="0" smtClean="0"/>
              <a:t>14. hell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     </a:t>
            </a:r>
            <a:r>
              <a:rPr lang="en-US" sz="7200" dirty="0" smtClean="0">
                <a:solidFill>
                  <a:srgbClr val="00B0F0"/>
                </a:solidFill>
              </a:rPr>
              <a:t>hell </a:t>
            </a:r>
            <a:r>
              <a:rPr lang="en-US" sz="7200" dirty="0" err="1" smtClean="0">
                <a:solidFill>
                  <a:srgbClr val="00B0F0"/>
                </a:solidFill>
              </a:rPr>
              <a:t>blau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		       </a:t>
            </a:r>
            <a:r>
              <a:rPr lang="en-US" sz="7200" dirty="0" smtClean="0">
                <a:solidFill>
                  <a:srgbClr val="FF5050"/>
                </a:solidFill>
              </a:rPr>
              <a:t>hell rot</a:t>
            </a:r>
          </a:p>
        </p:txBody>
      </p:sp>
      <p:pic>
        <p:nvPicPr>
          <p:cNvPr id="14340" name="Picture 4" descr="http://images1.pixlis.com/background-image-stripes-and-lines-seamless-tileable-coral-red-light-sky-blue-232e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08237"/>
            <a:ext cx="2584873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de-DE" sz="7200" dirty="0" smtClean="0"/>
              <a:t>die Farben</a:t>
            </a:r>
            <a:endParaRPr lang="de-DE" sz="7200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26660" y="1295400"/>
            <a:ext cx="40386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blau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rot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gelb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grün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lila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orange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de-DE" sz="3600" dirty="0" smtClean="0"/>
              <a:t>rosa</a:t>
            </a:r>
            <a:endParaRPr lang="de-DE" sz="36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79476" y="1318146"/>
            <a:ext cx="4038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braun</a:t>
            </a:r>
          </a:p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schwarz</a:t>
            </a:r>
          </a:p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wei</a:t>
            </a:r>
            <a:r>
              <a:rPr lang="de-DE" sz="3600" dirty="0" smtClean="0"/>
              <a:t>ß</a:t>
            </a:r>
            <a:endParaRPr lang="de-DE" sz="3600" dirty="0" smtClean="0"/>
          </a:p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 grau</a:t>
            </a:r>
          </a:p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bunt</a:t>
            </a:r>
            <a:endParaRPr lang="de-DE" sz="3600" dirty="0" smtClean="0"/>
          </a:p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dunkel </a:t>
            </a:r>
          </a:p>
          <a:p>
            <a:pPr marL="742950" indent="-742950" eaLnBrk="1" hangingPunct="1">
              <a:buFont typeface="+mj-lt"/>
              <a:buAutoNum type="arabicPeriod" startAt="8"/>
            </a:pPr>
            <a:r>
              <a:rPr lang="de-DE" sz="3600" dirty="0" smtClean="0"/>
              <a:t>hell</a:t>
            </a:r>
          </a:p>
          <a:p>
            <a:pPr marL="533400" indent="-533400" eaLnBrk="1" hangingPunct="1">
              <a:buFont typeface="+mj-lt"/>
              <a:buAutoNum type="arabicPeriod" startAt="8"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1. </a:t>
            </a:r>
            <a:r>
              <a:rPr lang="en-US" sz="9600" dirty="0" err="1" smtClean="0">
                <a:solidFill>
                  <a:schemeClr val="accent2"/>
                </a:solidFill>
              </a:rPr>
              <a:t>blau</a:t>
            </a:r>
            <a:endParaRPr lang="en-US" sz="9600" dirty="0" smtClean="0">
              <a:solidFill>
                <a:schemeClr val="accent2"/>
              </a:solidFill>
            </a:endParaRPr>
          </a:p>
        </p:txBody>
      </p:sp>
      <p:pic>
        <p:nvPicPr>
          <p:cNvPr id="3079" name="Picture 7" descr="https://c1.staticflickr.com/3/2380/2306800969_45f8f466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2. </a:t>
            </a:r>
            <a:r>
              <a:rPr lang="en-US" sz="9600" dirty="0" smtClean="0">
                <a:solidFill>
                  <a:srgbClr val="FF0000"/>
                </a:solidFill>
              </a:rPr>
              <a:t>rot</a:t>
            </a:r>
            <a:endParaRPr lang="en-US" sz="9600" dirty="0" smtClean="0">
              <a:solidFill>
                <a:srgbClr val="FF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4388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pPr eaLnBrk="1" hangingPunct="1"/>
            <a:r>
              <a:rPr lang="en-US" sz="9600" dirty="0" smtClean="0"/>
              <a:t>3. </a:t>
            </a:r>
            <a:endParaRPr lang="en-US" sz="96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2585" y="153650"/>
            <a:ext cx="25058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CFE00"/>
                </a:solidFill>
              </a:rPr>
              <a:t>gelb</a:t>
            </a:r>
            <a:endParaRPr lang="en-US" sz="8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ECFE00"/>
              </a:solidFill>
            </a:endParaRPr>
          </a:p>
        </p:txBody>
      </p:sp>
      <p:pic>
        <p:nvPicPr>
          <p:cNvPr id="5125" name="Picture 5" descr="Yellow Collage Flower Stai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714875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8800" dirty="0" smtClean="0"/>
              <a:t>4. </a:t>
            </a:r>
            <a:r>
              <a:rPr lang="en-US" sz="8800" dirty="0" err="1" smtClean="0">
                <a:solidFill>
                  <a:srgbClr val="00B050"/>
                </a:solidFill>
              </a:rPr>
              <a:t>grün</a:t>
            </a:r>
            <a:endParaRPr lang="en-US" sz="8800" dirty="0" smtClean="0">
              <a:solidFill>
                <a:srgbClr val="00B050"/>
              </a:solidFill>
            </a:endParaRPr>
          </a:p>
        </p:txBody>
      </p:sp>
      <p:pic>
        <p:nvPicPr>
          <p:cNvPr id="6148" name="Picture 4" descr="http://farm5.static.flickr.com/4074/4820927653_48499b9e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8800" dirty="0" smtClean="0"/>
              <a:t>5</a:t>
            </a:r>
            <a:r>
              <a:rPr lang="en-US" sz="8800" dirty="0" smtClean="0"/>
              <a:t>.</a:t>
            </a:r>
            <a:r>
              <a:rPr lang="en-US" sz="8800" dirty="0" smtClean="0">
                <a:solidFill>
                  <a:schemeClr val="accent2"/>
                </a:solidFill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</a:rPr>
              <a:t>lila</a:t>
            </a:r>
            <a:endParaRPr lang="en-US" sz="8800" dirty="0" smtClean="0">
              <a:solidFill>
                <a:srgbClr val="7030A0"/>
              </a:solidFill>
            </a:endParaRPr>
          </a:p>
        </p:txBody>
      </p:sp>
      <p:pic>
        <p:nvPicPr>
          <p:cNvPr id="7172" name="Picture 4" descr="Open Hourse Purple Co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6" y="1676400"/>
            <a:ext cx="480059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8800" dirty="0" smtClean="0"/>
              <a:t>6. </a:t>
            </a:r>
            <a:r>
              <a:rPr lang="en-US" sz="8800" dirty="0" smtClean="0">
                <a:solidFill>
                  <a:srgbClr val="FE6202"/>
                </a:solidFill>
              </a:rPr>
              <a:t>orange</a:t>
            </a:r>
            <a:endParaRPr lang="en-US" sz="8800" dirty="0" smtClean="0">
              <a:solidFill>
                <a:srgbClr val="FE6202"/>
              </a:solidFill>
            </a:endParaRPr>
          </a:p>
        </p:txBody>
      </p:sp>
      <p:pic>
        <p:nvPicPr>
          <p:cNvPr id="8196" name="Picture 4" descr="http://freecodesource.com/myspace-graphics/images_db/278/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2" y="1676400"/>
            <a:ext cx="4486275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7. </a:t>
            </a:r>
            <a:r>
              <a:rPr lang="en-US" sz="9600" dirty="0" err="1" smtClean="0">
                <a:solidFill>
                  <a:srgbClr val="FF0066"/>
                </a:solidFill>
              </a:rPr>
              <a:t>rosa</a:t>
            </a:r>
            <a:endParaRPr lang="en-US" sz="9600" dirty="0" smtClean="0">
              <a:solidFill>
                <a:srgbClr val="FF0066"/>
              </a:solidFill>
            </a:endParaRPr>
          </a:p>
        </p:txBody>
      </p:sp>
      <p:pic>
        <p:nvPicPr>
          <p:cNvPr id="1026" name="Picture 2" descr="http://images2.fanpop.com/image/photos/13200000/P-pink-color-13247249-1096-1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648201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8. </a:t>
            </a:r>
            <a:r>
              <a:rPr lang="en-US" sz="9600" dirty="0" err="1" smtClean="0">
                <a:solidFill>
                  <a:srgbClr val="663300"/>
                </a:solidFill>
              </a:rPr>
              <a:t>braun</a:t>
            </a:r>
            <a:endParaRPr lang="en-US" sz="9600" dirty="0" smtClean="0">
              <a:solidFill>
                <a:srgbClr val="6633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19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55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Planet Benson 2</vt:lpstr>
      <vt:lpstr>Default Design</vt:lpstr>
      <vt:lpstr>die Farben</vt:lpstr>
      <vt:lpstr>1. blau</vt:lpstr>
      <vt:lpstr>2. rot</vt:lpstr>
      <vt:lpstr>3. </vt:lpstr>
      <vt:lpstr>4. grün</vt:lpstr>
      <vt:lpstr>5. lila</vt:lpstr>
      <vt:lpstr>6. orange</vt:lpstr>
      <vt:lpstr>7. rosa</vt:lpstr>
      <vt:lpstr>8. braun</vt:lpstr>
      <vt:lpstr>9. schwarz</vt:lpstr>
      <vt:lpstr>10. weiß </vt:lpstr>
      <vt:lpstr>11. grau</vt:lpstr>
      <vt:lpstr>12. bunt</vt:lpstr>
      <vt:lpstr> 13. dunkel       dunkel blau        dunkel rot</vt:lpstr>
      <vt:lpstr> 14. hell        hell blau          hell rot</vt:lpstr>
      <vt:lpstr>die Farben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Farbe</dc:title>
  <dc:creator>Techsup</dc:creator>
  <cp:lastModifiedBy>Microsoft account</cp:lastModifiedBy>
  <cp:revision>15</cp:revision>
  <dcterms:created xsi:type="dcterms:W3CDTF">2007-06-01T20:57:52Z</dcterms:created>
  <dcterms:modified xsi:type="dcterms:W3CDTF">2016-08-17T04:02:09Z</dcterms:modified>
</cp:coreProperties>
</file>