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3" r:id="rId9"/>
    <p:sldId id="271" r:id="rId10"/>
    <p:sldId id="268" r:id="rId11"/>
    <p:sldId id="259" r:id="rId12"/>
    <p:sldId id="277" r:id="rId13"/>
    <p:sldId id="272" r:id="rId14"/>
    <p:sldId id="266" r:id="rId15"/>
    <p:sldId id="269" r:id="rId16"/>
    <p:sldId id="270" r:id="rId17"/>
    <p:sldId id="264" r:id="rId18"/>
    <p:sldId id="265" r:id="rId19"/>
    <p:sldId id="275" r:id="rId20"/>
    <p:sldId id="274" r:id="rId21"/>
    <p:sldId id="273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6" autoAdjust="0"/>
    <p:restoredTop sz="94434" autoAdjust="0"/>
  </p:normalViewPr>
  <p:slideViewPr>
    <p:cSldViewPr snapToGrid="0">
      <p:cViewPr>
        <p:scale>
          <a:sx n="70" d="100"/>
          <a:sy n="70" d="100"/>
        </p:scale>
        <p:origin x="10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730DA-BF85-4219-8C44-412A191D37B2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81147-9F5F-4FDC-9B8D-7D01A0943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2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1147-9F5F-4FDC-9B8D-7D01A0943A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69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Bunny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1147-9F5F-4FDC-9B8D-7D01A0943A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23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1147-9F5F-4FDC-9B8D-7D01A0943A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80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Goldfish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1147-9F5F-4FDC-9B8D-7D01A0943A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26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1147-9F5F-4FDC-9B8D-7D01A0943A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10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Lizard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1147-9F5F-4FDC-9B8D-7D01A0943A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32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Iguana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1147-9F5F-4FDC-9B8D-7D01A0943A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31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Snake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1147-9F5F-4FDC-9B8D-7D01A0943A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27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1147-9F5F-4FDC-9B8D-7D01A0943A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01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1147-9F5F-4FDC-9B8D-7D01A0943A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44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Aquarium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1147-9F5F-4FDC-9B8D-7D01A0943A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3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1147-9F5F-4FDC-9B8D-7D01A0943A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43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Pet food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1147-9F5F-4FDC-9B8D-7D01A0943A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67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1147-9F5F-4FDC-9B8D-7D01A0943A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01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1147-9F5F-4FDC-9B8D-7D01A0943A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72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1147-9F5F-4FDC-9B8D-7D01A0943A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7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Hamster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1147-9F5F-4FDC-9B8D-7D01A0943A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25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Hedgehog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1147-9F5F-4FDC-9B8D-7D01A0943A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44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Guinea Pig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1147-9F5F-4FDC-9B8D-7D01A0943A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12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Ferret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1147-9F5F-4FDC-9B8D-7D01A0943A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0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5AC-7515-4C5B-871C-4E022506E8CD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F0F-83E0-4760-A562-27B9E0F9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5AC-7515-4C5B-871C-4E022506E8CD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F0F-83E0-4760-A562-27B9E0F9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5AC-7515-4C5B-871C-4E022506E8CD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F0F-83E0-4760-A562-27B9E0F9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5AC-7515-4C5B-871C-4E022506E8CD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F0F-83E0-4760-A562-27B9E0F9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6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5AC-7515-4C5B-871C-4E022506E8CD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F0F-83E0-4760-A562-27B9E0F9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6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5AC-7515-4C5B-871C-4E022506E8CD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F0F-83E0-4760-A562-27B9E0F9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6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5AC-7515-4C5B-871C-4E022506E8CD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F0F-83E0-4760-A562-27B9E0F9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2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5AC-7515-4C5B-871C-4E022506E8CD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F0F-83E0-4760-A562-27B9E0F9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1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5AC-7515-4C5B-871C-4E022506E8CD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F0F-83E0-4760-A562-27B9E0F9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8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5AC-7515-4C5B-871C-4E022506E8CD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F0F-83E0-4760-A562-27B9E0F9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6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5AC-7515-4C5B-871C-4E022506E8CD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F0F-83E0-4760-A562-27B9E0F9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9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75AC-7515-4C5B-871C-4E022506E8CD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01F0F-83E0-4760-A562-27B9E0F9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2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18561"/>
          </a:xfrm>
        </p:spPr>
        <p:txBody>
          <a:bodyPr/>
          <a:lstStyle/>
          <a:p>
            <a:r>
              <a:rPr lang="de-DE" b="1" dirty="0" smtClean="0"/>
              <a:t>die Haustiere</a:t>
            </a:r>
            <a:endParaRPr lang="de-DE" b="1" dirty="0"/>
          </a:p>
        </p:txBody>
      </p:sp>
      <p:pic>
        <p:nvPicPr>
          <p:cNvPr id="3074" name="Picture 2" descr="http://trinitymemphis.org/wp-content/uploads/2012/06/Fotolia_24383900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75" y="2240924"/>
            <a:ext cx="7999650" cy="33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28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ih.constantcontact.com/fs188/1107007864949/img/344.jpg?a=11128100145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191" y="1123618"/>
            <a:ext cx="6301617" cy="448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9. das Kaninchen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131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10. der Vogel</a:t>
            </a:r>
            <a:endParaRPr lang="de-DE" dirty="0"/>
          </a:p>
        </p:txBody>
      </p:sp>
      <p:pic>
        <p:nvPicPr>
          <p:cNvPr id="4098" name="Picture 2" descr="https://photosfine.files.wordpress.com/2012/04/green-bird-white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15" y="1313645"/>
            <a:ext cx="5640946" cy="423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310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080" y="1478282"/>
            <a:ext cx="4723840" cy="4633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11. der Goldfisch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477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12. der Frosch</a:t>
            </a:r>
            <a:endParaRPr lang="de-DE" dirty="0"/>
          </a:p>
        </p:txBody>
      </p:sp>
      <p:pic>
        <p:nvPicPr>
          <p:cNvPr id="11266" name="Picture 2" descr="http://www.reptilecentre.com/sites/Reptile/red-eyed-tree-fr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40" y="1510328"/>
            <a:ext cx="5335919" cy="354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299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13. der Gecko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887" y="1804987"/>
            <a:ext cx="56102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4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14. die Eidechse</a:t>
            </a:r>
            <a:endParaRPr lang="de-DE" dirty="0"/>
          </a:p>
        </p:txBody>
      </p:sp>
      <p:pic>
        <p:nvPicPr>
          <p:cNvPr id="14340" name="Picture 4" descr="http://www.ellespetcentre.co.nz/uploads/1/1/6/6/1166021/4630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072" y="1269242"/>
            <a:ext cx="4493856" cy="44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335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25" y="655092"/>
            <a:ext cx="7662814" cy="5110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15. der Leguan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401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168.photobucket.com/albums/u182/pickelweazel/BP-F-ALBINO-BALL-PYTHON-4_zpsc209ef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61" y="1027906"/>
            <a:ext cx="7734277" cy="48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16. die Schlange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58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17. die Schildkröte</a:t>
            </a:r>
            <a:endParaRPr lang="de-DE" dirty="0"/>
          </a:p>
        </p:txBody>
      </p:sp>
      <p:pic>
        <p:nvPicPr>
          <p:cNvPr id="8194" name="Picture 2" descr="http://novipetexpo.com/wp-content/uploads/2013/10/296968_149051761852618_149039015187226_266777_40609883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801" y="1690688"/>
            <a:ext cx="5384398" cy="358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6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18. der Käfig</a:t>
            </a:r>
            <a:endParaRPr lang="de-DE" dirty="0"/>
          </a:p>
        </p:txBody>
      </p:sp>
      <p:pic>
        <p:nvPicPr>
          <p:cNvPr id="15362" name="Picture 2" descr="http://ecx.images-amazon.com/images/I/81JH3-ZasFL._SL1366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88" y="1581506"/>
            <a:ext cx="5145624" cy="401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94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der Hund</a:t>
            </a:r>
            <a:endParaRPr lang="de-DE" dirty="0"/>
          </a:p>
        </p:txBody>
      </p:sp>
      <p:pic>
        <p:nvPicPr>
          <p:cNvPr id="1026" name="Picture 2" descr="http://www.kimballstock.com/pix/DOG/03/DOG-03-RK0502-01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2" y="1274048"/>
            <a:ext cx="4867275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093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19. das Aquarium</a:t>
            </a:r>
            <a:endParaRPr lang="de-DE" dirty="0"/>
          </a:p>
        </p:txBody>
      </p:sp>
      <p:pic>
        <p:nvPicPr>
          <p:cNvPr id="16386" name="Picture 2" descr="http://boydphotography.com/wp-content/uploads/2010/08/prod-fishta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19" y="1690688"/>
            <a:ext cx="5678961" cy="397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3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20. das Tierfutter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09" y="1329210"/>
            <a:ext cx="6848582" cy="46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de-DE" b="1" dirty="0" smtClean="0"/>
              <a:t>die Haustiere</a:t>
            </a:r>
            <a:endParaRPr lang="de-D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021" y="1189085"/>
            <a:ext cx="10926170" cy="5102533"/>
          </a:xfrm>
        </p:spPr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Hund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die Katze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die Maus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die Ratte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Hamster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Igel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das Meerschweinchen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das Frettchen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das Kaninchen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Vogel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Goldfisch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Frosch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Gecko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die Eidechse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Leguan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die Schlange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die Schildkröte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Käfig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das Aquarium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das Tierfutter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199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die Katze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86" y="1473958"/>
            <a:ext cx="7008835" cy="33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2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reachsite.com/f8530765-5f1b-470d-a379-63637e023637/media/636019/medium/636019.PNG?ge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48" y="1027906"/>
            <a:ext cx="5845980" cy="387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die Maus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510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die Ratte</a:t>
            </a:r>
            <a:endParaRPr lang="de-DE" dirty="0"/>
          </a:p>
        </p:txBody>
      </p:sp>
      <p:pic>
        <p:nvPicPr>
          <p:cNvPr id="6146" name="Picture 2" descr="http://www.yakimaherald.com/csp/mediapool/sites/dt.common.streams.StreamServer.cls?STREAMOID=YLl7fO9nMaYfAeQqnCzTd8$daE2N3K4ZzOUsqbU5sYutZOoG6OyJtntc_4_QocFgWCsjLu883Ygn4B49Lvm9bPe2QeMKQdVeZmXF$9l$4uCZ8QDXhaHEp3rvzXRJFdy0KqPHLoMevcTLo3h8xh70Y6N_U_CryOsw6FTOdKL_jpQ-&amp;CONTENTTYPE=image/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84" y="1690688"/>
            <a:ext cx="62865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26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der Hamster</a:t>
            </a:r>
            <a:endParaRPr lang="de-DE" dirty="0"/>
          </a:p>
        </p:txBody>
      </p:sp>
      <p:pic>
        <p:nvPicPr>
          <p:cNvPr id="7170" name="Picture 2" descr="https://photosfine.files.wordpress.com/2012/04/hamster-white-background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504" y="1264430"/>
            <a:ext cx="4842992" cy="415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5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der Igel</a:t>
            </a:r>
            <a:endParaRPr lang="de-DE" dirty="0"/>
          </a:p>
        </p:txBody>
      </p:sp>
      <p:pic>
        <p:nvPicPr>
          <p:cNvPr id="12296" name="Picture 8" descr="http://lookw.ru/1/270/1380319026-yogik----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51" y="1518457"/>
            <a:ext cx="4068152" cy="325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2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das Meerschweinchen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75" y="1690688"/>
            <a:ext cx="5391049" cy="388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59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041" y="877152"/>
            <a:ext cx="7069539" cy="471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8. das Frettchen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134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166</Words>
  <Application>Microsoft Office PowerPoint</Application>
  <PresentationFormat>Widescreen</PresentationFormat>
  <Paragraphs>82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die Haustiere</vt:lpstr>
      <vt:lpstr>1. der Hund</vt:lpstr>
      <vt:lpstr>2. die Katze</vt:lpstr>
      <vt:lpstr>3. die Maus</vt:lpstr>
      <vt:lpstr>4. die Ratte</vt:lpstr>
      <vt:lpstr>5. der Hamster</vt:lpstr>
      <vt:lpstr>6. der Igel</vt:lpstr>
      <vt:lpstr>7. das Meerschweinchen</vt:lpstr>
      <vt:lpstr>8. das Frettchen</vt:lpstr>
      <vt:lpstr>9. das Kaninchen</vt:lpstr>
      <vt:lpstr>10. der Vogel</vt:lpstr>
      <vt:lpstr>11. der Goldfisch</vt:lpstr>
      <vt:lpstr>12. der Frosch</vt:lpstr>
      <vt:lpstr>13. der Gecko</vt:lpstr>
      <vt:lpstr>14. die Eidechse</vt:lpstr>
      <vt:lpstr>15. der Leguan</vt:lpstr>
      <vt:lpstr>16. die Schlange</vt:lpstr>
      <vt:lpstr>17. die Schildkröte</vt:lpstr>
      <vt:lpstr>18. der Käfig</vt:lpstr>
      <vt:lpstr>19. das Aquarium</vt:lpstr>
      <vt:lpstr>20. das Tierfutter</vt:lpstr>
      <vt:lpstr>die Haustiere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Haustiere</dc:title>
  <dc:creator>Microsoft account</dc:creator>
  <cp:lastModifiedBy>Microsoft account</cp:lastModifiedBy>
  <cp:revision>13</cp:revision>
  <dcterms:created xsi:type="dcterms:W3CDTF">2015-04-25T18:00:18Z</dcterms:created>
  <dcterms:modified xsi:type="dcterms:W3CDTF">2015-04-25T19:34:48Z</dcterms:modified>
</cp:coreProperties>
</file>