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58" r:id="rId5"/>
    <p:sldId id="260" r:id="rId6"/>
    <p:sldId id="263" r:id="rId7"/>
    <p:sldId id="262" r:id="rId8"/>
    <p:sldId id="259" r:id="rId9"/>
    <p:sldId id="265" r:id="rId10"/>
    <p:sldId id="264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53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ABBC-51B9-4FFC-B790-3B07687AF7B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C5488-C4CA-4818-ABEF-E2C16FE9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seasons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49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Beach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23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Traveling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51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Fall/Autumn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76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Leaf/Leaves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64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Harvest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33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Raking/to rake</a:t>
            </a:r>
            <a:r>
              <a:rPr lang="en-US" baseline="0" dirty="0" smtClean="0"/>
              <a:t> leaves – A rake is ‘die </a:t>
            </a:r>
            <a:r>
              <a:rPr lang="en-US" baseline="0" dirty="0" err="1" smtClean="0"/>
              <a:t>Harke</a:t>
            </a:r>
            <a:r>
              <a:rPr lang="en-US" baseline="0" dirty="0" smtClean="0"/>
              <a:t>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17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22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64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Snowflake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30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slippery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3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74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Shoveling/to shovel</a:t>
            </a:r>
            <a:r>
              <a:rPr lang="en-US" baseline="0" dirty="0" smtClean="0"/>
              <a:t> snow – A shovel is ‘die </a:t>
            </a:r>
            <a:r>
              <a:rPr lang="en-US" baseline="0" dirty="0" err="1" smtClean="0"/>
              <a:t>Schaufel</a:t>
            </a:r>
            <a:r>
              <a:rPr lang="en-US" baseline="0" dirty="0" smtClean="0"/>
              <a:t>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5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Buds (like on flowers and trees before they bloom)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4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Flower/Flowers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6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Planting</a:t>
            </a:r>
            <a:r>
              <a:rPr lang="en-US" b="0" baseline="0" dirty="0" smtClean="0"/>
              <a:t> – A plant is ‘</a:t>
            </a:r>
            <a:r>
              <a:rPr lang="de-DE" b="0" baseline="0" noProof="0" dirty="0" smtClean="0"/>
              <a:t>die Pflanze</a:t>
            </a:r>
            <a:r>
              <a:rPr lang="en-US" b="0" baseline="0" dirty="0" smtClean="0"/>
              <a:t>’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Growing – for plants and animals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1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3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Lawn/Grass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74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BBQ/Barbecue – verb is ‘</a:t>
            </a:r>
            <a:r>
              <a:rPr lang="de-DE" noProof="0" dirty="0" smtClean="0"/>
              <a:t>grillen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5488-C4CA-4818-ABEF-E2C16FE9DC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B79-B8ED-457B-B882-4F62932E316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DDF-0077-4ED0-95D6-191FCB57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1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B79-B8ED-457B-B882-4F62932E316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DDF-0077-4ED0-95D6-191FCB57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7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B79-B8ED-457B-B882-4F62932E316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DDF-0077-4ED0-95D6-191FCB57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B79-B8ED-457B-B882-4F62932E316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DDF-0077-4ED0-95D6-191FCB57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6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B79-B8ED-457B-B882-4F62932E316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DDF-0077-4ED0-95D6-191FCB57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9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B79-B8ED-457B-B882-4F62932E316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DDF-0077-4ED0-95D6-191FCB57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2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B79-B8ED-457B-B882-4F62932E316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DDF-0077-4ED0-95D6-191FCB57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5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B79-B8ED-457B-B882-4F62932E316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DDF-0077-4ED0-95D6-191FCB57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1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B79-B8ED-457B-B882-4F62932E316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DDF-0077-4ED0-95D6-191FCB57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9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B79-B8ED-457B-B882-4F62932E316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DDF-0077-4ED0-95D6-191FCB57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5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B79-B8ED-457B-B882-4F62932E316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DDF-0077-4ED0-95D6-191FCB57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9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CB79-B8ED-457B-B882-4F62932E316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6DDF-0077-4ED0-95D6-191FCB57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239" y="1340727"/>
            <a:ext cx="9144000" cy="1102222"/>
          </a:xfrm>
        </p:spPr>
        <p:txBody>
          <a:bodyPr/>
          <a:lstStyle/>
          <a:p>
            <a:r>
              <a:rPr lang="de-DE" b="1" dirty="0" smtClean="0"/>
              <a:t>die Jahreszeiten</a:t>
            </a:r>
            <a:endParaRPr lang="de-DE" b="1" dirty="0"/>
          </a:p>
        </p:txBody>
      </p:sp>
      <p:pic>
        <p:nvPicPr>
          <p:cNvPr id="1026" name="Picture 2" descr="http://www.zeitanalysen.de/images2/jahreszei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4" y="2737413"/>
            <a:ext cx="7910336" cy="212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5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9. der Strand</a:t>
            </a:r>
            <a:endParaRPr lang="de-DE" dirty="0"/>
          </a:p>
        </p:txBody>
      </p:sp>
      <p:pic>
        <p:nvPicPr>
          <p:cNvPr id="10242" name="Picture 2" descr="http://thesinglewivesclub.com/wp-content/uploads/2015/04/be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35" y="1897038"/>
            <a:ext cx="5441451" cy="305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6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10. reisen</a:t>
            </a:r>
            <a:endParaRPr lang="de-DE" dirty="0"/>
          </a:p>
        </p:txBody>
      </p:sp>
      <p:pic>
        <p:nvPicPr>
          <p:cNvPr id="13314" name="Picture 2" descr="http://www.lifenthuziast.com/wp-content/uploads/2014/08/World_Travel___Tourism_Traveling_around_the_World_034435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592" y="1842447"/>
            <a:ext cx="5764816" cy="360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9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11. der Herbst</a:t>
            </a:r>
            <a:endParaRPr lang="de-DE" dirty="0"/>
          </a:p>
        </p:txBody>
      </p:sp>
      <p:pic>
        <p:nvPicPr>
          <p:cNvPr id="3" name="Picture 2" descr="http://www.testedich.de/quiz31/picture/pic_1365355089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57" y="1493035"/>
            <a:ext cx="7307002" cy="50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55758" y="3992792"/>
            <a:ext cx="3653501" cy="25079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12. der Baum (die Bäume)</a:t>
            </a:r>
            <a:endParaRPr lang="de-DE" dirty="0"/>
          </a:p>
        </p:txBody>
      </p:sp>
      <p:pic>
        <p:nvPicPr>
          <p:cNvPr id="8194" name="Picture 2" descr="http://www.wallpaperhd.website/wp-content/uploads/2013/09/Autumn-Tree-Wallpap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62" y="1951629"/>
            <a:ext cx="5614476" cy="350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6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13. das Blatt (die Blätter)</a:t>
            </a:r>
            <a:endParaRPr lang="de-DE" dirty="0"/>
          </a:p>
        </p:txBody>
      </p:sp>
      <p:pic>
        <p:nvPicPr>
          <p:cNvPr id="7170" name="Picture 2" descr="http://www.paperhouseproductions.com/media/catalog/product/cache/2/thumbnail/9df78eab33525d08d6e5fb8d27136e95/c/d/cdc-051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75" y="1548906"/>
            <a:ext cx="9759049" cy="446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2897319" cy="2366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14. die Ernte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44" y="4203510"/>
            <a:ext cx="2444723" cy="2513107"/>
          </a:xfrm>
          <a:prstGeom prst="rect">
            <a:avLst/>
          </a:prstGeom>
        </p:spPr>
      </p:pic>
      <p:pic>
        <p:nvPicPr>
          <p:cNvPr id="15362" name="Picture 2" descr="http://images.forwallpaper.com/files/images/6/62b2/62b2229a/147804/autumn-harve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43" y="1520907"/>
            <a:ext cx="6762465" cy="50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9784" y="4135342"/>
            <a:ext cx="2466975" cy="2581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5542" y="1899902"/>
            <a:ext cx="2392907" cy="19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15. harken</a:t>
            </a:r>
            <a:endParaRPr lang="de-DE" dirty="0"/>
          </a:p>
        </p:txBody>
      </p:sp>
      <p:pic>
        <p:nvPicPr>
          <p:cNvPr id="16386" name="Picture 2" descr="http://www.frostproofblog.com/wp-content/uploads/2014/11/Le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80" y="1690688"/>
            <a:ext cx="5632845" cy="37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3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16. der Winter</a:t>
            </a:r>
            <a:endParaRPr lang="de-DE" dirty="0"/>
          </a:p>
        </p:txBody>
      </p:sp>
      <p:pic>
        <p:nvPicPr>
          <p:cNvPr id="3" name="Picture 2" descr="http://www.testedich.de/quiz31/picture/pic_1365355089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57" y="1493035"/>
            <a:ext cx="7307002" cy="50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2257" y="4001011"/>
            <a:ext cx="3653501" cy="25079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17. der Schnee</a:t>
            </a:r>
            <a:endParaRPr lang="de-DE" dirty="0"/>
          </a:p>
        </p:txBody>
      </p:sp>
      <p:pic>
        <p:nvPicPr>
          <p:cNvPr id="3074" name="Picture 2" descr="http://crossvillenews1st.com/wp-content/uploads/2015/03/6670-perfect-snow-1920x1080-nature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963" y="1690688"/>
            <a:ext cx="7014073" cy="394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7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18. die Schneeflocke</a:t>
            </a:r>
            <a:endParaRPr lang="de-DE" dirty="0"/>
          </a:p>
        </p:txBody>
      </p:sp>
      <p:pic>
        <p:nvPicPr>
          <p:cNvPr id="14338" name="Picture 2" descr="http://www.its.caltech.edu/~atomic/snowcrystals/photos/w031224a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39" y="1842447"/>
            <a:ext cx="4392001" cy="37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der Frühling</a:t>
            </a:r>
            <a:endParaRPr lang="de-DE" dirty="0"/>
          </a:p>
        </p:txBody>
      </p:sp>
      <p:pic>
        <p:nvPicPr>
          <p:cNvPr id="2050" name="Picture 2" descr="http://www.testedich.de/quiz31/picture/pic_1365355089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57" y="1493035"/>
            <a:ext cx="7307002" cy="50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02257" y="1493035"/>
            <a:ext cx="3653501" cy="25079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19. schlüpfrig </a:t>
            </a:r>
            <a:endParaRPr lang="de-DE" dirty="0"/>
          </a:p>
        </p:txBody>
      </p:sp>
      <p:pic>
        <p:nvPicPr>
          <p:cNvPr id="19458" name="Picture 2" descr="fail animated GIF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27" y="1573085"/>
            <a:ext cx="5974145" cy="41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20. schaufeln</a:t>
            </a:r>
            <a:endParaRPr lang="de-DE" dirty="0"/>
          </a:p>
        </p:txBody>
      </p:sp>
      <p:pic>
        <p:nvPicPr>
          <p:cNvPr id="17410" name="Picture 2" descr="http://www.hausmeister-nrw.com/Schnee-schaufel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39" y="1911306"/>
            <a:ext cx="5474522" cy="36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de-DE" b="1" dirty="0" smtClean="0"/>
              <a:t>die Jahreszeiten</a:t>
            </a:r>
            <a:endParaRPr lang="de-DE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25563"/>
            <a:ext cx="12632140" cy="5129828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Frühling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die Knospe (die Knospen)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die Blume (die Blumen)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pflanzen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wachsen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Sommer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Rasen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Grill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Strand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Reisen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Herbst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Baum (die Bäume)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das Blatt (die Blätter)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die Ernte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harken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Winter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Schnee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die Schneeflocke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Schlüpfrig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schaufeln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1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die Knospe (die Knospen)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197" y="1827385"/>
            <a:ext cx="5915605" cy="39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jnmingdu.com/wp-content/uploads/2014/03/spring-flowers-on-white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0501"/>
            <a:ext cx="9884631" cy="62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die Blume (die Blumen)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13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pflanzen</a:t>
            </a:r>
            <a:endParaRPr lang="de-DE" dirty="0"/>
          </a:p>
        </p:txBody>
      </p:sp>
      <p:pic>
        <p:nvPicPr>
          <p:cNvPr id="12290" name="Picture 2" descr="http://www.planetnatural.com/wp-content/uploads/2014/02/planting-tomato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95" y="1835599"/>
            <a:ext cx="5199347" cy="357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he-science-mom.com/wp-content/uploads/2012/07/growing-pl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42" y="1690688"/>
            <a:ext cx="8021015" cy="396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wachsen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29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der Sommer</a:t>
            </a:r>
            <a:endParaRPr lang="de-DE" dirty="0"/>
          </a:p>
        </p:txBody>
      </p:sp>
      <p:pic>
        <p:nvPicPr>
          <p:cNvPr id="3" name="Picture 2" descr="http://www.testedich.de/quiz31/picture/pic_1365355089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57" y="1493035"/>
            <a:ext cx="7307002" cy="50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55758" y="1512112"/>
            <a:ext cx="3653501" cy="25079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der Rasen</a:t>
            </a:r>
            <a:endParaRPr lang="de-DE" dirty="0"/>
          </a:p>
        </p:txBody>
      </p:sp>
      <p:pic>
        <p:nvPicPr>
          <p:cNvPr id="11266" name="Picture 2" descr="http://www.artworkslandscaping.com/Portals/12/lawn%20care%20cary%20n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62" y="1690688"/>
            <a:ext cx="5489124" cy="41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der Grill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931" y="1690688"/>
            <a:ext cx="4998137" cy="40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234</Words>
  <Application>Microsoft Office PowerPoint</Application>
  <PresentationFormat>Widescreen</PresentationFormat>
  <Paragraphs>82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die Jahreszeiten</vt:lpstr>
      <vt:lpstr>1. der Frühling</vt:lpstr>
      <vt:lpstr>2. die Knospe (die Knospen)</vt:lpstr>
      <vt:lpstr>3. die Blume (die Blumen)</vt:lpstr>
      <vt:lpstr>4. pflanzen</vt:lpstr>
      <vt:lpstr>5. wachsen</vt:lpstr>
      <vt:lpstr>6. der Sommer</vt:lpstr>
      <vt:lpstr>7. der Rasen</vt:lpstr>
      <vt:lpstr>8. der Grill</vt:lpstr>
      <vt:lpstr>9. der Strand</vt:lpstr>
      <vt:lpstr>10. reisen</vt:lpstr>
      <vt:lpstr>11. der Herbst</vt:lpstr>
      <vt:lpstr>12. der Baum (die Bäume)</vt:lpstr>
      <vt:lpstr>13. das Blatt (die Blätter)</vt:lpstr>
      <vt:lpstr>14. die Ernte</vt:lpstr>
      <vt:lpstr>15. harken</vt:lpstr>
      <vt:lpstr>16. der Winter</vt:lpstr>
      <vt:lpstr>17. der Schnee</vt:lpstr>
      <vt:lpstr>18. die Schneeflocke</vt:lpstr>
      <vt:lpstr>19. schlüpfrig </vt:lpstr>
      <vt:lpstr>20. schaufeln</vt:lpstr>
      <vt:lpstr>die Jahreszeiten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Jahreszeiten</dc:title>
  <dc:creator>Microsoft account</dc:creator>
  <cp:lastModifiedBy>Young, Rebecca</cp:lastModifiedBy>
  <cp:revision>17</cp:revision>
  <dcterms:created xsi:type="dcterms:W3CDTF">2015-04-26T04:19:18Z</dcterms:created>
  <dcterms:modified xsi:type="dcterms:W3CDTF">2015-05-01T16:39:53Z</dcterms:modified>
</cp:coreProperties>
</file>