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CBA-7453-4A8F-87DB-5356F5CC8136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3E1E-4085-4A9C-BC05-29ACF9EC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CBA-7453-4A8F-87DB-5356F5CC8136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3E1E-4085-4A9C-BC05-29ACF9EC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CBA-7453-4A8F-87DB-5356F5CC8136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3E1E-4085-4A9C-BC05-29ACF9EC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CBA-7453-4A8F-87DB-5356F5CC8136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3E1E-4085-4A9C-BC05-29ACF9EC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CBA-7453-4A8F-87DB-5356F5CC8136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3E1E-4085-4A9C-BC05-29ACF9EC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CBA-7453-4A8F-87DB-5356F5CC8136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3E1E-4085-4A9C-BC05-29ACF9EC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CBA-7453-4A8F-87DB-5356F5CC8136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3E1E-4085-4A9C-BC05-29ACF9EC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CBA-7453-4A8F-87DB-5356F5CC8136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3E1E-4085-4A9C-BC05-29ACF9EC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CBA-7453-4A8F-87DB-5356F5CC8136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3E1E-4085-4A9C-BC05-29ACF9EC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CBA-7453-4A8F-87DB-5356F5CC8136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3E1E-4085-4A9C-BC05-29ACF9EC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DCBA-7453-4A8F-87DB-5356F5CC8136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3E1E-4085-4A9C-BC05-29ACF9EC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4DCBA-7453-4A8F-87DB-5356F5CC8136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43E1E-4085-4A9C-BC05-29ACF9EC3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d</a:t>
            </a:r>
            <a:r>
              <a:rPr lang="en-US" sz="9600" dirty="0" smtClean="0"/>
              <a:t>ie </a:t>
            </a:r>
            <a:r>
              <a:rPr lang="en-US" sz="9600" dirty="0" err="1" smtClean="0"/>
              <a:t>Nummern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8 = </a:t>
            </a:r>
            <a:r>
              <a:rPr lang="en-US" sz="9600" dirty="0" err="1" smtClean="0"/>
              <a:t>acht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9 = </a:t>
            </a:r>
            <a:r>
              <a:rPr lang="en-US" sz="9600" dirty="0" err="1" smtClean="0"/>
              <a:t>neun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10 = </a:t>
            </a:r>
            <a:r>
              <a:rPr lang="en-US" sz="9600" dirty="0" err="1" smtClean="0"/>
              <a:t>zehn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11 = elf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12 = </a:t>
            </a:r>
            <a:r>
              <a:rPr lang="en-US" sz="9600" dirty="0" err="1" smtClean="0"/>
              <a:t>zwölf</a:t>
            </a:r>
            <a:r>
              <a:rPr lang="en-US" sz="9600" dirty="0"/>
              <a:t/>
            </a:r>
            <a:br>
              <a:rPr lang="en-US" sz="9600" dirty="0"/>
            </a:b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13 = </a:t>
            </a:r>
            <a:r>
              <a:rPr lang="en-US" sz="9600" dirty="0" err="1" smtClean="0"/>
              <a:t>dreizehn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14 = </a:t>
            </a:r>
            <a:r>
              <a:rPr lang="en-US" sz="9600" dirty="0" err="1" smtClean="0"/>
              <a:t>vierzehn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15 = </a:t>
            </a:r>
            <a:r>
              <a:rPr lang="en-US" sz="9600" dirty="0" err="1" smtClean="0"/>
              <a:t>fünfzehn</a:t>
            </a:r>
            <a:r>
              <a:rPr lang="en-US" sz="9600" dirty="0"/>
              <a:t/>
            </a:r>
            <a:br>
              <a:rPr lang="en-US" sz="9600" dirty="0"/>
            </a:b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16 = </a:t>
            </a:r>
            <a:r>
              <a:rPr lang="en-US" sz="9600" dirty="0" err="1" smtClean="0"/>
              <a:t>sechzehn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17 = </a:t>
            </a:r>
            <a:r>
              <a:rPr lang="en-US" sz="9600" dirty="0" err="1" smtClean="0"/>
              <a:t>siebzehn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0 = null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18 = </a:t>
            </a:r>
            <a:r>
              <a:rPr lang="en-US" sz="9600" dirty="0" err="1" smtClean="0"/>
              <a:t>achtzehn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19 = </a:t>
            </a:r>
            <a:r>
              <a:rPr lang="en-US" sz="9600" dirty="0" err="1" smtClean="0"/>
              <a:t>neunzehn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20 = </a:t>
            </a:r>
            <a:r>
              <a:rPr lang="en-US" sz="9600" dirty="0" err="1" smtClean="0"/>
              <a:t>zwanzig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21 = </a:t>
            </a:r>
            <a:r>
              <a:rPr lang="en-US" sz="9600" dirty="0" err="1" smtClean="0"/>
              <a:t>einundzwanzig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22 = </a:t>
            </a:r>
            <a:r>
              <a:rPr lang="en-US" sz="9600" dirty="0" err="1" smtClean="0"/>
              <a:t>zweiundzwanzig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23 = </a:t>
            </a:r>
            <a:r>
              <a:rPr lang="en-US" sz="9600" dirty="0" err="1" smtClean="0"/>
              <a:t>dreiundzwanzig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24 = </a:t>
            </a:r>
            <a:r>
              <a:rPr lang="en-US" sz="9600" dirty="0" err="1" smtClean="0"/>
              <a:t>vierundzwanzig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25 = </a:t>
            </a:r>
            <a:r>
              <a:rPr lang="en-US" sz="9600" dirty="0" err="1" smtClean="0"/>
              <a:t>fünfundzwanzig</a:t>
            </a:r>
            <a:r>
              <a:rPr lang="en-US" sz="9600" dirty="0"/>
              <a:t/>
            </a:r>
            <a:br>
              <a:rPr lang="en-US" sz="9600" dirty="0"/>
            </a:b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30 = </a:t>
            </a:r>
            <a:r>
              <a:rPr lang="en-US" sz="9600" dirty="0" err="1" smtClean="0"/>
              <a:t>dreiβig</a:t>
            </a:r>
            <a:r>
              <a:rPr lang="en-US" sz="9600" dirty="0"/>
              <a:t/>
            </a:r>
            <a:br>
              <a:rPr lang="en-US" sz="9600" dirty="0"/>
            </a:b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40 = </a:t>
            </a:r>
            <a:r>
              <a:rPr lang="en-US" sz="9600" dirty="0" err="1" smtClean="0"/>
              <a:t>vierzig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1 = </a:t>
            </a:r>
            <a:r>
              <a:rPr lang="en-US" sz="9600" dirty="0" err="1" smtClean="0"/>
              <a:t>eins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50 = </a:t>
            </a:r>
            <a:r>
              <a:rPr lang="en-US" sz="9600" dirty="0" err="1" smtClean="0"/>
              <a:t>fünfzig</a:t>
            </a:r>
            <a:r>
              <a:rPr lang="en-US" sz="9600" dirty="0"/>
              <a:t/>
            </a:r>
            <a:br>
              <a:rPr lang="en-US" sz="9600" dirty="0"/>
            </a:b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60 = </a:t>
            </a:r>
            <a:r>
              <a:rPr lang="en-US" sz="9600" dirty="0" err="1" smtClean="0"/>
              <a:t>sechzig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70 = </a:t>
            </a:r>
            <a:r>
              <a:rPr lang="en-US" sz="9600" dirty="0" err="1" smtClean="0"/>
              <a:t>siebzig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80 = </a:t>
            </a:r>
            <a:r>
              <a:rPr lang="en-US" sz="9600" dirty="0" err="1" smtClean="0"/>
              <a:t>achtzig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90 = </a:t>
            </a:r>
            <a:r>
              <a:rPr lang="en-US" sz="9600" dirty="0" err="1" smtClean="0"/>
              <a:t>neunzig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100 = </a:t>
            </a:r>
            <a:r>
              <a:rPr lang="en-US" sz="9600" dirty="0" err="1" smtClean="0"/>
              <a:t>einhundert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1000 = </a:t>
            </a:r>
            <a:r>
              <a:rPr lang="en-US" sz="9600" dirty="0" err="1" smtClean="0"/>
              <a:t>eintausend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"/>
            <a:ext cx="3505200" cy="1219200"/>
          </a:xfrm>
        </p:spPr>
        <p:txBody>
          <a:bodyPr>
            <a:normAutofit/>
          </a:bodyPr>
          <a:lstStyle/>
          <a:p>
            <a:r>
              <a:rPr lang="en-US" sz="3200" u="sng" dirty="0"/>
              <a:t>d</a:t>
            </a:r>
            <a:r>
              <a:rPr lang="en-US" sz="3200" u="sng" dirty="0" smtClean="0"/>
              <a:t>ie </a:t>
            </a:r>
            <a:r>
              <a:rPr lang="en-US" sz="3200" u="sng" dirty="0" err="1" smtClean="0"/>
              <a:t>Nummern</a:t>
            </a:r>
            <a:endParaRPr lang="en-US" sz="3200" u="sng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2209800" cy="5715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0 = null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1 = </a:t>
            </a:r>
            <a:r>
              <a:rPr lang="en-US" sz="2800" dirty="0" err="1" smtClean="0">
                <a:solidFill>
                  <a:schemeClr val="tx1"/>
                </a:solidFill>
              </a:rPr>
              <a:t>eins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2 = </a:t>
            </a:r>
            <a:r>
              <a:rPr lang="en-US" sz="2800" dirty="0" err="1" smtClean="0">
                <a:solidFill>
                  <a:schemeClr val="tx1"/>
                </a:solidFill>
              </a:rPr>
              <a:t>zwei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3 = </a:t>
            </a:r>
            <a:r>
              <a:rPr lang="en-US" sz="2800" dirty="0" err="1" smtClean="0">
                <a:solidFill>
                  <a:schemeClr val="tx1"/>
                </a:solidFill>
              </a:rPr>
              <a:t>drei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4 = </a:t>
            </a:r>
            <a:r>
              <a:rPr lang="en-US" sz="2800" dirty="0" err="1" smtClean="0">
                <a:solidFill>
                  <a:schemeClr val="tx1"/>
                </a:solidFill>
              </a:rPr>
              <a:t>vier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5 = </a:t>
            </a:r>
            <a:r>
              <a:rPr lang="en-US" sz="2800" dirty="0" err="1" smtClean="0">
                <a:solidFill>
                  <a:schemeClr val="tx1"/>
                </a:solidFill>
              </a:rPr>
              <a:t>fünf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6= </a:t>
            </a:r>
            <a:r>
              <a:rPr lang="en-US" sz="2800" dirty="0" err="1" smtClean="0">
                <a:solidFill>
                  <a:schemeClr val="tx1"/>
                </a:solidFill>
              </a:rPr>
              <a:t>sechs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7 = </a:t>
            </a:r>
            <a:r>
              <a:rPr lang="en-US" sz="2800" dirty="0" err="1" smtClean="0">
                <a:solidFill>
                  <a:schemeClr val="tx1"/>
                </a:solidFill>
              </a:rPr>
              <a:t>sieben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8 = </a:t>
            </a:r>
            <a:r>
              <a:rPr lang="en-US" sz="2800" dirty="0" err="1" smtClean="0">
                <a:solidFill>
                  <a:schemeClr val="tx1"/>
                </a:solidFill>
              </a:rPr>
              <a:t>acht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9 = </a:t>
            </a:r>
            <a:r>
              <a:rPr lang="en-US" sz="2800" dirty="0" err="1" smtClean="0">
                <a:solidFill>
                  <a:schemeClr val="tx1"/>
                </a:solidFill>
              </a:rPr>
              <a:t>neun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10 = </a:t>
            </a:r>
            <a:r>
              <a:rPr lang="en-US" sz="2800" dirty="0" err="1" smtClean="0">
                <a:solidFill>
                  <a:schemeClr val="tx1"/>
                </a:solidFill>
              </a:rPr>
              <a:t>zehn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2743200" y="914400"/>
            <a:ext cx="2590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 = elf</a:t>
            </a:r>
          </a:p>
          <a:p>
            <a:pPr>
              <a:spcBef>
                <a:spcPct val="20000"/>
              </a:spcBef>
            </a:pPr>
            <a:r>
              <a:rPr lang="en-US" sz="2800" dirty="0" smtClean="0"/>
              <a:t>12 = </a:t>
            </a:r>
            <a:r>
              <a:rPr lang="en-US" sz="2800" dirty="0" err="1" smtClean="0"/>
              <a:t>zwölf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13 = </a:t>
            </a:r>
            <a:r>
              <a:rPr lang="en-US" sz="2800" dirty="0" err="1" smtClean="0"/>
              <a:t>dreizehn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14 = </a:t>
            </a:r>
            <a:r>
              <a:rPr lang="en-US" sz="2800" dirty="0" err="1" smtClean="0"/>
              <a:t>vierzehn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15 = </a:t>
            </a:r>
            <a:r>
              <a:rPr lang="en-US" sz="2800" dirty="0" err="1" smtClean="0"/>
              <a:t>fünfzehn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16 = </a:t>
            </a:r>
            <a:r>
              <a:rPr lang="en-US" sz="2800" dirty="0" err="1" smtClean="0"/>
              <a:t>sechzehn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17 = </a:t>
            </a:r>
            <a:r>
              <a:rPr lang="en-US" sz="2800" dirty="0" err="1" smtClean="0"/>
              <a:t>siebzehn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18 = </a:t>
            </a:r>
            <a:r>
              <a:rPr lang="en-US" sz="2800" dirty="0" err="1" smtClean="0"/>
              <a:t>achtzehn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19 = </a:t>
            </a:r>
            <a:r>
              <a:rPr lang="en-US" sz="2800" dirty="0" err="1" smtClean="0"/>
              <a:t>neunzehn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20 = </a:t>
            </a:r>
            <a:r>
              <a:rPr lang="en-US" sz="2800" dirty="0" err="1" smtClean="0"/>
              <a:t>zwanzig</a:t>
            </a:r>
            <a:endParaRPr lang="en-US" sz="2800" dirty="0"/>
          </a:p>
          <a:p>
            <a:pPr>
              <a:spcBef>
                <a:spcPct val="20000"/>
              </a:spcBef>
            </a:pPr>
            <a:endParaRPr lang="en-US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3"/>
          <p:cNvSpPr txBox="1">
            <a:spLocks/>
          </p:cNvSpPr>
          <p:nvPr/>
        </p:nvSpPr>
        <p:spPr>
          <a:xfrm>
            <a:off x="5181600" y="381000"/>
            <a:ext cx="3505200" cy="647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</a:pPr>
            <a:r>
              <a:rPr lang="en-US" sz="2800" dirty="0" smtClean="0"/>
              <a:t>21 = </a:t>
            </a:r>
            <a:r>
              <a:rPr lang="en-US" sz="2800" dirty="0" err="1" smtClean="0"/>
              <a:t>einundzwanzig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22 = </a:t>
            </a:r>
            <a:r>
              <a:rPr lang="en-US" sz="2800" dirty="0" err="1" smtClean="0"/>
              <a:t>zweiundzwanzig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23 = </a:t>
            </a:r>
            <a:r>
              <a:rPr lang="en-US" sz="2800" dirty="0" err="1" smtClean="0"/>
              <a:t>dreiundzwanzig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24 = </a:t>
            </a:r>
            <a:r>
              <a:rPr lang="en-US" sz="2800" dirty="0" err="1" smtClean="0"/>
              <a:t>vierundzwanzig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25 = </a:t>
            </a:r>
            <a:r>
              <a:rPr lang="en-US" sz="2800" dirty="0" err="1" smtClean="0"/>
              <a:t>fünfundzwanzig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30 = </a:t>
            </a:r>
            <a:r>
              <a:rPr lang="en-US" sz="2800" dirty="0" err="1" smtClean="0"/>
              <a:t>dreiβig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40 = </a:t>
            </a:r>
            <a:r>
              <a:rPr lang="en-US" sz="2800" dirty="0" err="1" smtClean="0"/>
              <a:t>vierzig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50 = </a:t>
            </a:r>
            <a:r>
              <a:rPr lang="en-US" sz="2800" dirty="0" err="1" smtClean="0"/>
              <a:t>fünfzig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60 = </a:t>
            </a:r>
            <a:r>
              <a:rPr lang="en-US" sz="2800" dirty="0" err="1" smtClean="0"/>
              <a:t>sechzig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70 = </a:t>
            </a:r>
            <a:r>
              <a:rPr lang="en-US" sz="2800" dirty="0" err="1" smtClean="0"/>
              <a:t>siebzig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80 = </a:t>
            </a:r>
            <a:r>
              <a:rPr lang="en-US" sz="2800" dirty="0" err="1" smtClean="0"/>
              <a:t>achtzig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90 = </a:t>
            </a:r>
            <a:r>
              <a:rPr lang="en-US" sz="2800" dirty="0" err="1" smtClean="0"/>
              <a:t>neunzig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100 = </a:t>
            </a:r>
            <a:r>
              <a:rPr lang="en-US" sz="2800" dirty="0" err="1" smtClean="0"/>
              <a:t>einhundert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1000 = </a:t>
            </a:r>
            <a:r>
              <a:rPr lang="en-US" sz="2800" dirty="0" err="1" smtClean="0"/>
              <a:t>eintausend</a:t>
            </a:r>
            <a:endParaRPr lang="en-US" sz="2800" dirty="0"/>
          </a:p>
          <a:p>
            <a:pPr>
              <a:spcBef>
                <a:spcPct val="20000"/>
              </a:spcBef>
            </a:pPr>
            <a:endParaRPr lang="en-US" sz="2400" dirty="0"/>
          </a:p>
          <a:p>
            <a:pPr>
              <a:spcBef>
                <a:spcPct val="20000"/>
              </a:spcBef>
            </a:pPr>
            <a:endParaRPr lang="en-US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2 = </a:t>
            </a:r>
            <a:r>
              <a:rPr lang="en-US" sz="9600" dirty="0" err="1" smtClean="0"/>
              <a:t>zwei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3 = </a:t>
            </a:r>
            <a:r>
              <a:rPr lang="en-US" sz="9600" dirty="0" err="1" smtClean="0"/>
              <a:t>drei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4 = </a:t>
            </a:r>
            <a:r>
              <a:rPr lang="en-US" sz="9600" dirty="0" err="1" smtClean="0"/>
              <a:t>vier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5 = </a:t>
            </a:r>
            <a:r>
              <a:rPr lang="en-US" sz="9600" dirty="0" err="1" smtClean="0"/>
              <a:t>fünf</a:t>
            </a:r>
            <a:r>
              <a:rPr lang="en-US" sz="9600" dirty="0"/>
              <a:t/>
            </a:r>
            <a:br>
              <a:rPr lang="en-US" sz="9600" dirty="0"/>
            </a:b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6 = </a:t>
            </a:r>
            <a:r>
              <a:rPr lang="en-US" sz="9600" dirty="0" err="1" smtClean="0"/>
              <a:t>sechs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7 = </a:t>
            </a:r>
            <a:r>
              <a:rPr lang="en-US" sz="9600" dirty="0" err="1" smtClean="0"/>
              <a:t>sieben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214</Words>
  <Application>Microsoft Office PowerPoint</Application>
  <PresentationFormat>On-screen Show (4:3)</PresentationFormat>
  <Paragraphs>80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die Nummern</vt:lpstr>
      <vt:lpstr>0 = null</vt:lpstr>
      <vt:lpstr>1 = eins</vt:lpstr>
      <vt:lpstr>2 = zwei</vt:lpstr>
      <vt:lpstr>3 = drei</vt:lpstr>
      <vt:lpstr>4 = vier</vt:lpstr>
      <vt:lpstr>5 = fünf </vt:lpstr>
      <vt:lpstr>6 = sechs</vt:lpstr>
      <vt:lpstr>7 = sieben</vt:lpstr>
      <vt:lpstr>8 = acht</vt:lpstr>
      <vt:lpstr>9 = neun</vt:lpstr>
      <vt:lpstr>10 = zehn</vt:lpstr>
      <vt:lpstr>11 = elf</vt:lpstr>
      <vt:lpstr>12 = zwölf </vt:lpstr>
      <vt:lpstr>13 = dreizehn</vt:lpstr>
      <vt:lpstr>14 = vierzehn</vt:lpstr>
      <vt:lpstr>15 = fünfzehn </vt:lpstr>
      <vt:lpstr>16 = sechzehn</vt:lpstr>
      <vt:lpstr>17 = siebzehn</vt:lpstr>
      <vt:lpstr>18 = achtzehn</vt:lpstr>
      <vt:lpstr>19 = neunzehn</vt:lpstr>
      <vt:lpstr>20 = zwanzig</vt:lpstr>
      <vt:lpstr>21 = einundzwanzig</vt:lpstr>
      <vt:lpstr>22 = zweiundzwanzig</vt:lpstr>
      <vt:lpstr>23 = dreiundzwanzig</vt:lpstr>
      <vt:lpstr>24 = vierundzwanzig</vt:lpstr>
      <vt:lpstr>25 = fünfundzwanzig </vt:lpstr>
      <vt:lpstr>30 = dreiβig </vt:lpstr>
      <vt:lpstr>40 = vierzig</vt:lpstr>
      <vt:lpstr>50 = fünfzig </vt:lpstr>
      <vt:lpstr>60 = sechzig</vt:lpstr>
      <vt:lpstr>70 = siebzig</vt:lpstr>
      <vt:lpstr>80 = achtzig</vt:lpstr>
      <vt:lpstr>90 = neunzig</vt:lpstr>
      <vt:lpstr>100 = einhundert</vt:lpstr>
      <vt:lpstr>1000 = eintausend</vt:lpstr>
      <vt:lpstr>die Nummern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Nummern</dc:title>
  <dc:creator>Techsup</dc:creator>
  <cp:lastModifiedBy>Techsup</cp:lastModifiedBy>
  <cp:revision>2</cp:revision>
  <dcterms:created xsi:type="dcterms:W3CDTF">2008-08-26T22:17:27Z</dcterms:created>
  <dcterms:modified xsi:type="dcterms:W3CDTF">2008-08-26T22:56:51Z</dcterms:modified>
</cp:coreProperties>
</file>