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4" r:id="rId4"/>
    <p:sldId id="267" r:id="rId5"/>
    <p:sldId id="271" r:id="rId6"/>
    <p:sldId id="274" r:id="rId7"/>
    <p:sldId id="261" r:id="rId8"/>
    <p:sldId id="260" r:id="rId9"/>
    <p:sldId id="264" r:id="rId10"/>
    <p:sldId id="265" r:id="rId11"/>
    <p:sldId id="266" r:id="rId12"/>
    <p:sldId id="268" r:id="rId13"/>
    <p:sldId id="272" r:id="rId14"/>
    <p:sldId id="281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 varScale="1">
        <p:scale>
          <a:sx n="70" d="100"/>
          <a:sy n="70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D582B-9241-4217-BEA3-0D347191C00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B1206-D6E2-4851-B6CF-8CCE8D74B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B1206-D6E2-4851-B6CF-8CCE8D74B0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367-427D-4D8B-AD8C-AA0B1103E1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DDA9-A09F-42CB-B187-9544BA89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367-427D-4D8B-AD8C-AA0B1103E1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DDA9-A09F-42CB-B187-9544BA89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6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367-427D-4D8B-AD8C-AA0B1103E1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DDA9-A09F-42CB-B187-9544BA89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367-427D-4D8B-AD8C-AA0B1103E1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DDA9-A09F-42CB-B187-9544BA89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5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367-427D-4D8B-AD8C-AA0B1103E1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DDA9-A09F-42CB-B187-9544BA89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367-427D-4D8B-AD8C-AA0B1103E1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DDA9-A09F-42CB-B187-9544BA89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5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367-427D-4D8B-AD8C-AA0B1103E1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DDA9-A09F-42CB-B187-9544BA89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367-427D-4D8B-AD8C-AA0B1103E1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DDA9-A09F-42CB-B187-9544BA89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8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367-427D-4D8B-AD8C-AA0B1103E1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DDA9-A09F-42CB-B187-9544BA89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2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367-427D-4D8B-AD8C-AA0B1103E1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DDA9-A09F-42CB-B187-9544BA89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B367-427D-4D8B-AD8C-AA0B1103E1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DDA9-A09F-42CB-B187-9544BA89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9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BB367-427D-4D8B-AD8C-AA0B1103E17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DDA9-A09F-42CB-B187-9544BA89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752600"/>
            <a:ext cx="6721713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Halloween</a:t>
            </a:r>
          </a:p>
          <a:p>
            <a:pPr algn="ctr"/>
            <a:r>
              <a:rPr lang="en-US" sz="115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Vokabeln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2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73668"/>
            <a:ext cx="701285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die </a:t>
            </a:r>
            <a:r>
              <a:rPr lang="en-US" dirty="0" err="1" smtClean="0"/>
              <a:t>Hexe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815732">
            <a:off x="417404" y="3716061"/>
            <a:ext cx="283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13. der </a:t>
            </a:r>
            <a:r>
              <a:rPr lang="en-US" sz="3600" dirty="0" err="1" smtClean="0"/>
              <a:t>Besen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130706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12. die </a:t>
            </a:r>
            <a:r>
              <a:rPr lang="en-US" sz="3600" dirty="0" err="1" smtClean="0"/>
              <a:t>Warze</a:t>
            </a:r>
            <a:endParaRPr lang="en-US" sz="36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5715000" y="1630234"/>
            <a:ext cx="609600" cy="1340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869" name="Picture 5" descr="http://rathregan.scoilnet.ie/blog/files/2013/10/soup-cauldr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72000"/>
            <a:ext cx="2072835" cy="2286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0" y="45968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14. der </a:t>
            </a:r>
            <a:r>
              <a:rPr lang="en-US" sz="3200" dirty="0" err="1" smtClean="0"/>
              <a:t>Hexenkessel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98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i1.squidoocdn.com/resize/squidoo_images/590/draft_lens12012251module153682318photo_1317132357B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0989">
            <a:off x="202680" y="1411116"/>
            <a:ext cx="3076575" cy="1641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der </a:t>
            </a:r>
            <a:r>
              <a:rPr lang="en-US" dirty="0" err="1" smtClean="0"/>
              <a:t>Vampir</a:t>
            </a:r>
            <a:endParaRPr lang="en-US" dirty="0"/>
          </a:p>
        </p:txBody>
      </p:sp>
      <p:pic>
        <p:nvPicPr>
          <p:cNvPr id="35842" name="Picture 2" descr="http://bestclipartblog.com/clipart-pics/vampire-clip-art-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275" y="1371600"/>
            <a:ext cx="2091525" cy="5042757"/>
          </a:xfrm>
          <a:prstGeom prst="rect">
            <a:avLst/>
          </a:prstGeom>
          <a:noFill/>
        </p:spPr>
      </p:pic>
      <p:pic>
        <p:nvPicPr>
          <p:cNvPr id="6" name="Picture 4" descr="http://i1.squidoocdn.com/resize/squidoo_images/590/draft_lens12012251module153682318photo_1317132357B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0989">
            <a:off x="2021859" y="3606926"/>
            <a:ext cx="1773861" cy="9463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9955348">
            <a:off x="298167" y="3196980"/>
            <a:ext cx="34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17. der </a:t>
            </a:r>
            <a:r>
              <a:rPr lang="en-US" sz="3200" dirty="0" err="1" smtClean="0"/>
              <a:t>Fledermaus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691824"/>
            <a:ext cx="392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16. der </a:t>
            </a:r>
            <a:r>
              <a:rPr lang="en-US" sz="3200" dirty="0" err="1" smtClean="0"/>
              <a:t>Vampirzahn</a:t>
            </a:r>
            <a:endParaRPr lang="en-US" sz="3200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5105400" y="2819400"/>
            <a:ext cx="685800" cy="164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www.kidport.com/reflib/science/humanbody/skeletalsystem/images/SkeletonA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95400"/>
            <a:ext cx="2590800" cy="53588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das </a:t>
            </a:r>
            <a:r>
              <a:rPr lang="en-US" dirty="0" err="1" smtClean="0"/>
              <a:t>Gerippe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145984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19. der </a:t>
            </a:r>
            <a:r>
              <a:rPr lang="en-US" sz="3200" dirty="0" err="1" smtClean="0"/>
              <a:t>Totenkopf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9774539">
            <a:off x="453868" y="3288756"/>
            <a:ext cx="3216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20. der </a:t>
            </a:r>
            <a:r>
              <a:rPr lang="en-US" sz="3200" dirty="0" err="1" smtClean="0"/>
              <a:t>Knochen</a:t>
            </a:r>
            <a:endParaRPr lang="en-US" sz="3200" dirty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 flipV="1">
            <a:off x="4800600" y="1676403"/>
            <a:ext cx="457200" cy="75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9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21. die </a:t>
            </a:r>
            <a:r>
              <a:rPr lang="en-US" dirty="0" err="1" smtClean="0"/>
              <a:t>Spinne</a:t>
            </a:r>
            <a:endParaRPr lang="en-US" dirty="0"/>
          </a:p>
        </p:txBody>
      </p:sp>
      <p:pic>
        <p:nvPicPr>
          <p:cNvPr id="28674" name="Picture 2" descr="http://2.bp.blogspot.com/-iEFlaXWGz7w/UD8etW-lGQI/AAAAAAAAAIQ/pJSniS3oJjI/s1600/web+crawler-+ashwinisrivastava.blogspot.com.p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4953000" cy="495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899045">
            <a:off x="3748274" y="4854541"/>
            <a:ext cx="485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22. das </a:t>
            </a:r>
            <a:r>
              <a:rPr lang="en-US" sz="3600" dirty="0" err="1" smtClean="0"/>
              <a:t>Spinnennetz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64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1/Jewish_cemetery_Wo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 der </a:t>
            </a:r>
            <a:r>
              <a:rPr lang="en-US" dirty="0" err="1" smtClean="0"/>
              <a:t>Friedhof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62116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25. der </a:t>
            </a:r>
            <a:r>
              <a:rPr lang="en-US" sz="3600" dirty="0" err="1" smtClean="0"/>
              <a:t>Grabstein</a:t>
            </a:r>
            <a:endParaRPr lang="en-US" sz="3600" dirty="0"/>
          </a:p>
        </p:txBody>
      </p:sp>
      <p:pic>
        <p:nvPicPr>
          <p:cNvPr id="19458" name="Picture 2" descr="http://www.veryicon.com/icon/png/Object/Trick%20or%20Trash/Coff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2590800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007083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24.</a:t>
            </a:r>
          </a:p>
          <a:p>
            <a:r>
              <a:rPr lang="en-US" sz="3600" dirty="0" smtClean="0"/>
              <a:t>der </a:t>
            </a:r>
            <a:r>
              <a:rPr lang="en-US" sz="3600" dirty="0" err="1" smtClean="0"/>
              <a:t>Sarg</a:t>
            </a:r>
            <a:endParaRPr lang="en-US" sz="3600" dirty="0"/>
          </a:p>
        </p:txBody>
      </p:sp>
      <p:sp>
        <p:nvSpPr>
          <p:cNvPr id="3" name="Up Arrow 2"/>
          <p:cNvSpPr/>
          <p:nvPr/>
        </p:nvSpPr>
        <p:spPr>
          <a:xfrm>
            <a:off x="5295900" y="5696634"/>
            <a:ext cx="342900" cy="103006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Halloween </a:t>
            </a:r>
            <a:r>
              <a:rPr lang="en-US" dirty="0" err="1" smtClean="0"/>
              <a:t>Vokabeln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753600" cy="4525963"/>
          </a:xfrm>
        </p:spPr>
        <p:txBody>
          <a:bodyPr numCol="3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der </a:t>
            </a:r>
            <a:r>
              <a:rPr lang="en-US" sz="2400" dirty="0" err="1" smtClean="0"/>
              <a:t>Kürbis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die </a:t>
            </a:r>
            <a:r>
              <a:rPr lang="en-US" sz="2400" dirty="0" err="1" smtClean="0"/>
              <a:t>Kürbislaterne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die </a:t>
            </a:r>
            <a:r>
              <a:rPr lang="en-US" sz="2400" dirty="0" err="1" smtClean="0"/>
              <a:t>Süßigkeit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das </a:t>
            </a:r>
            <a:r>
              <a:rPr lang="en-US" sz="2400" dirty="0" err="1" smtClean="0"/>
              <a:t>Kostüm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das </a:t>
            </a:r>
            <a:r>
              <a:rPr lang="en-US" sz="2400" dirty="0" err="1" smtClean="0"/>
              <a:t>Geisterhaus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der </a:t>
            </a:r>
            <a:r>
              <a:rPr lang="en-US" sz="2400" dirty="0" smtClean="0"/>
              <a:t>Geist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das Monster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der Zombie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das </a:t>
            </a:r>
            <a:r>
              <a:rPr lang="en-US" sz="2400" dirty="0" err="1" smtClean="0"/>
              <a:t>Blut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die </a:t>
            </a:r>
            <a:r>
              <a:rPr lang="en-US" sz="2400" dirty="0" err="1" smtClean="0"/>
              <a:t>Mumie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die </a:t>
            </a:r>
            <a:r>
              <a:rPr lang="en-US" sz="2400" dirty="0" err="1" smtClean="0"/>
              <a:t>Hexe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die </a:t>
            </a:r>
            <a:r>
              <a:rPr lang="en-US" sz="2400" dirty="0" err="1" smtClean="0"/>
              <a:t>Warze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der </a:t>
            </a:r>
            <a:r>
              <a:rPr lang="en-US" sz="2400" dirty="0" err="1" smtClean="0"/>
              <a:t>Besen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der </a:t>
            </a:r>
            <a:r>
              <a:rPr lang="en-US" sz="2400" dirty="0" err="1" smtClean="0"/>
              <a:t>Hexenkessel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der </a:t>
            </a:r>
            <a:r>
              <a:rPr lang="en-US" sz="2400" dirty="0" err="1" smtClean="0"/>
              <a:t>Vampir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der </a:t>
            </a:r>
            <a:r>
              <a:rPr lang="en-US" sz="2400" dirty="0" err="1" smtClean="0"/>
              <a:t>Vampirzahn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der </a:t>
            </a:r>
            <a:r>
              <a:rPr lang="en-US" sz="2400" dirty="0" err="1" smtClean="0"/>
              <a:t>Fledermaus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das </a:t>
            </a:r>
            <a:r>
              <a:rPr lang="en-US" sz="2400" dirty="0" err="1" smtClean="0"/>
              <a:t>Gerippe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der Totenkopf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der </a:t>
            </a:r>
            <a:r>
              <a:rPr lang="en-US" sz="2400" dirty="0" err="1" smtClean="0"/>
              <a:t>Knochen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die </a:t>
            </a:r>
            <a:r>
              <a:rPr lang="en-US" sz="2400" dirty="0" err="1" smtClean="0"/>
              <a:t>Spinne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das </a:t>
            </a:r>
            <a:r>
              <a:rPr lang="en-US" sz="2400" dirty="0" err="1" smtClean="0"/>
              <a:t>Spinnennetz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der </a:t>
            </a:r>
            <a:r>
              <a:rPr lang="en-US" sz="2400" dirty="0" err="1" smtClean="0"/>
              <a:t>Friedhof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der </a:t>
            </a:r>
            <a:r>
              <a:rPr lang="en-US" sz="2400" dirty="0" err="1" smtClean="0"/>
              <a:t>Sarg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der </a:t>
            </a:r>
            <a:r>
              <a:rPr lang="en-US" sz="2400" dirty="0" err="1" smtClean="0"/>
              <a:t>Grabstein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2" descr="http://truecouponing.com/wp-content/uploads/2011/10/jack-o-lanter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957578"/>
            <a:ext cx="1988759" cy="2062222"/>
          </a:xfrm>
          <a:prstGeom prst="rect">
            <a:avLst/>
          </a:prstGeom>
          <a:noFill/>
        </p:spPr>
      </p:pic>
      <p:pic>
        <p:nvPicPr>
          <p:cNvPr id="5" name="Picture 4" descr="http://i1.squidoocdn.com/resize/squidoo_images/590/draft_lens12012251module153682318photo_1317132357B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0989">
            <a:off x="282916" y="291099"/>
            <a:ext cx="1818908" cy="970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97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inkberry.com/images/stories/webimages/yogurt_pumpkin_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998871" cy="50593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der </a:t>
            </a:r>
            <a:r>
              <a:rPr lang="en-US" dirty="0" err="1" smtClean="0"/>
              <a:t>Kürbis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die </a:t>
            </a:r>
            <a:r>
              <a:rPr lang="en-US" dirty="0" err="1" smtClean="0"/>
              <a:t>Kürbislaterne</a:t>
            </a:r>
            <a:endParaRPr lang="en-US" dirty="0"/>
          </a:p>
        </p:txBody>
      </p:sp>
      <p:pic>
        <p:nvPicPr>
          <p:cNvPr id="31746" name="Picture 2" descr="http://truecouponing.com/wp-content/uploads/2011/10/jack-o-lanter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181600" cy="5373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0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die </a:t>
            </a:r>
            <a:r>
              <a:rPr lang="en-US" dirty="0" err="1" smtClean="0"/>
              <a:t>Süßigkeit</a:t>
            </a:r>
            <a:endParaRPr lang="en-US" dirty="0"/>
          </a:p>
        </p:txBody>
      </p:sp>
      <p:sp>
        <p:nvSpPr>
          <p:cNvPr id="34818" name="AutoShape 2" descr="data:image/jpeg;base64,/9j/4AAQSkZJRgABAQAAAQABAAD/2wCEAAkGBhQSERUUExQWFRUWGBsaGBgYGB0YIBweHxwaHhweHB8XICgfHh8jIB4cIC8gIycpLCwsHh8xNTAqNSYrLCoBCQoKDgwOGg8PGi4kHyQsLzQ0MC8sLCwsLC8sLCwsLywpLC41LCwsLCwvLCwsLCwvNCwsLCwsLCw0LCwsLCwsLP/AABEIAMIBAwMBIgACEQEDEQH/xAAbAAACAgMBAAAAAAAAAAAAAAAFBgMEAAIHAf/EAEUQAAIBAgQEBAQDBwIDBgcBAAECEQMhAAQSMQUiQVEGE2FxMoGRoUKxwQcUI1LR4fBiciQz8RZDc4KSshU0U3Sis8I1/8QAGwEAAgMBAQEAAAAAAAAAAAAABAUCAwYBAAf/xAA8EQABAwIEAggEBQIFBQAAAAABAAIDBBESITFBUWEFEyJxgZGx8DKhwdEUM0Lh8RUjNFKSotIGJENygv/aAAwDAQACEQMRAD8AYXUEywkfhXqT3/64BeN86KGXFRwCdYCU+7QTzH0AnDVllBYD5++OfftlBbylvpTmmLEuSsT3AUGP9WIq591zqhq16ybi8zi1TotUOlLmCTeIAEkmdhHXFdSTyrc/3i3rfDHkuECmjhqkKsGsRpYF7laagxqggBhO/eLRXAouD8MNHQxH/EVSooXBCyQNTr8QMEEW2M9o7CnBcpQyvlFkQBZJB1MW/m/mYk/0xybgFTM1M2r5ePOAJBaCqCDJOuQAASZPX3w/rxFqLrS4lQosKy//ADFE2AJiahEaRJ+MEek3jhGIWKsDiwgjVVVBpPBseoOxB/Q4I/uY06oYD4gRERsBfY9Lb/lpm83lK1Nhl6qu1AlTeSwEXvdh2e4JBvgXleLg02FMybRcjvMf51wlfEYXEbbLVwVDamMOb8WhVXK+LDTzrU6mnRYamJAMqOUzYAjr3+uDVTPeXKKSPnuOm1vf1nC1msstQBm0s1pLCx9o3A2+g749pLATTqgdAvKL7AGY9o/PFTwz9OX3/dThje15LswfYTA+ftyiO53v74zL5CpVM2FwoLmJYiQNt4xBleMVgqyBK9CYVt91Qbi0G2KXEszmK6BGrVUtpIpyuq5iTdj6mfrjrWRk9p11OR8zWnA0DmSs43x/K5ZhEVnKnkmWVhvqiyC3qe1r4U8zxKtU/jFjCrAOkROyga9wOrHf1xmZ8IsgkCR8vX/N8UczkXA0tMdASY7Wm2GTGxkARkJHI6Zri6YHlnl56IjX4vUXLIwrS7E2XQdI3IcRIO3T54YeG0W/dxUrMxYrdoHLq2tYWkThPq5hmcNUAa/NAVZvP4REnvfDhwfxtlkqA1VfRpaVgXYxFwdhczb2xRPDI4Bo3Of2VlHUNia57nZ7D3kr/D8qVpllcc1lXmNxb8UmZHtjoA8KUHogaQCVHOtmkev133wk8P4slVi2WoKy2ALMSF7TB/M4PZXjFVmrgvS1UlUlRqp3I1KxZptYiRbfti2mhdHix53VdTWGTD1ZIsgvGuFGhURapEKdVCtF0II9brPxIbESRG+AVPjlTM/vNOquipSrirTkyEKtcajHKCpEmAA/aMU/En7QKtcGnpp8rHnB1z05SQBB7xhRdiSSTJJkkmZwY0EZbIKokbLZxFnb8Dz7+K6Vk8yr5WtX0aAWYa53AMsR/pnr1IJMQAFTxj4i/e2RFJ8qkoA/1NHMx+cgfM9cBxWfRo1vp/l1HT3+GY39Ma6ItuxiABJvtYY4GdrEVRfKygXLemPWpgbXwdXwtXL0lcBBUJ6yVgSZG0x6nBxa2VpIVFAM6VQBcMzBWU6yxsARPLI7RiZIGq62N7zZgJKWqXhLMPSNXRpUCQGOkkb2G/1jFniPC8vTyy+VNarVAIJJXSCJ1BRt0A1Tvgxmcpmsw1V6dJ0Srp1AAmQogczQIjfT9cDm4TWWAqDYWEHfb4STfFDpxo1M6fo8XvM4DlcXVXy3NOmhbSKaaRHuST6XONctw8KIHa+1/rY4tOpBIYaT0BkH6GDjRV74G6x4NwbFP3UVO9gbhuOeamCHppsBaCm3qhA+2JqGZJIDLHz1fnfEdHNafiGoH64sFl1KUNzP6fTfE39I1WAxudcEW9lKh0JSsmbIGWINxmbIp+9cmqeZrD2xTamNDd7HGvltIPY4hrOZthM1g2KchoF7KuyzfHuCtHh6FQTAJ3vjMS60KGJdDp0Ou0dcKPibwgeIuzecaaUlIURqlz3v7eu+GnM5iSUU3i57DG9Rky1Ecwk1KagtfUXcAgRsSCb+mNLdYk80reDPDf8A8OylV8wqGozQNNyywNK3uLyY+eAvHnXyvNzB0ozTToqANZG8dlEwXO+18NXiLMefmKdEGB8TemqST8lH3wv5rgacQoVc41TyQjFKOsgJ5SQF9QSZvJudsV5vdyCNOGCEZdp3jYbW5niofA/FMqa7OmmhWeUNCpek6NHKrwSrSPxSLxBwT8fcbSktWgmWqLmMxSRWLMpVaStAC6XYASCAIXcnfHPOL+H62WYCrTZCRI2IPsRIPyOKmZz1V5JclioWSZMAQBJ7DYdMWHSyBw3N0MJ1VAJjmAn1JjHRuEcM8mnBJJJuT6fphR8O+GWrEudMKYCsdz3aDKj+mHMO6AKy3Fuo9x1wF0jibE0Aan0TXoMB873XzaNO/wDj5ojkssJBA1MLgTNusDp3/wCuJKtKAOpOKWW4mymy6Z7EYly+bVmJvpJj8p9DhCQ7UrVDIolwbhnnsy2Mo3Xa2/yOK9TLNTqlFJUyOR+YEe5kXuZMbetpcrKONLadQIDD1xMaZmaihis36gHcg9jjmMIWXEX3By4e8lUynGEUzUQwSNhAI3ESJv2n2x5xfMpWzDELRRJAWmQVIAtzFRcnc7x6jFxOGJV5QpMg8wbRH++3+WxQ4tws0KqLVAamQAbQSIAO2xAgiPTDCIOkbl8N9/d0LiaH2/VY5fb90AzfB6JJMug1BQSpgkzcOLATG4Aie16nF+AJlGHnzVUgafLdBe8hpBYRG4WPyxvxjIZumamVU1Xo0riNijXUtG4IPW2ALcPqE3Rp9jhtHGWb3SCecSnQD1XqcSZKoqUoolTyhOnuWkt7tOJ+IeIszXGmrWZlMStlHpIUAfXFerwmqkF0KKercv57/LFnI8LNUHywakbkEKo7SzfkMXWQqHMhBiL4t8NyWuqqsGiRqCDUwHUwNvc/fEoSnTR/MLeYJApLaT0lxJIPpGJuB5DM6aaIujWdQJ3PNpBKjf0mdrRiRaWi7lxl5HYWaq5X4NTZarjVTWnby9mLRMlm2BkQL+94Fp9PlaKCvTkAFgQJuDJMFiT3wQz37PKz5uilOsYaWqM/4YiSB1JkAD7gYt8a4JmMnuvnUe/4lHy/6emKZS+3YTCgZTuf/fJ5cCgb02ZUV2JCABRtECPcmO5wY4JTSlTNcqrMHWnTVtgTpkxtPMAO3McUkprUXVSOodR1HuP1x7SqMF0qSGVxUQgkHULGCLgxt7YXOJJ7S1skDDCWw2Cdk4PW0VDmGqrmCX8kU8wWJj4YpqFTSLAlwe50zYFnRn1NNalKhVLsKYKy4R2iVZgZRhuT2Eg4m8JVsy5q1jVo6KgC1TWrMrwCdJBpjUm5iCB7RZsyOQKn94rZpHpKGZAqqiLq3ctPOYJGowOYne+DhGx4BtZY+R76eRzDY+dr8uFkiZ7iFKjUOXr0wvlkqPKYPT5uYkU6gsbgxuLYHZzKUWV2pCrIMKFpMUb31nkkzYEx2w0UVp5ha6cOWhUdy3m1a7BnqSZOlSphZNiwVJ2BicJvDa9YxRy41uxMJuZAOrcxYKZ9R3xVIwj4c7o2ncSwujOFzbXz14mxQmnmwTpjSwtpP3gjG4Yg2tGBme4c6sSQZ1GQ1iCDcdwQe98ZluIkWcE++4/rjjov8qPi6QN8E4seOyYcrxCBDb98TI03wLVpEjY42NRo06iB6fpOAXQjZMiMrhXanEaYMFr++MwOfNVAYpqioNgQCfmTck748xwQ+7/sl5qZ/wDIulcdyz08hWCXq1RoB2jXZiT0AXUZ6YXc/wAbU5XS81KdComh2P8AznVWH0DHVvcDfpjTxn4oXNVFpUCfLok84JGpogx/pAkA9ZPSML2ep1qyCEJSksDQjaRYXMSATAnYemHZI0WVDSRdXOB8TzOZzD00AepVp1QpJ06ZQ9TNgLDrthioVqWZo5LKUmBVaimsvUhFLNcWILTN9yuJ/BngmllK1GpWzgp5sqGFE6QIcEaTqMvI30kX+uK3j/xSgq1csMolLMhl1ZgESLBgyFVDEkH8RtJ3xIANUXyOeQDtkmHjmdoVaeYeupqplmCikCV5tK3tBkmppEmIG2FnxF+zM+cRlII0a9DNzbwQs79N+8ThJyni+ulZnFRmLQrF4cPAsGBsYjfp3x0LwLx2tmatfM16yxTQKUCxC3fUINhve8/IY8oA20XOh5lF5urKfb5GfyOGnI+N9bP5yqNZkkLyzAm19Mm9upOGLiYyacPR80BUaoWNOoi6XJdmdfigwFInV/TC9U/ZzWaklelJRwpAMWDRBMH4bi/2wPNTtmFnIymqjC7EArVOvRqE3tsNJ69743zFMaAiGFGogNJ5iulTqmbCwF/sMKnH+BNlyqVNJJEhl++4kf56xRoM6KStYqQCxUyBaPhuQSR0tsR2lc6hw6OTf+pMcbub5FOVSpVQQoMamaBBERYd7kbjaTOHTh3BKz0fMcy4UlAg+O0rIO0/y/cY5gOLZqjaqmod47jVultgTcbA4ZvDf7UWoMFqqz0ZgidRX1B/Q29sRipgT2wCOI93XZ6wPZihdnwPuyeOHcLeiSXIBZLgdJ6NIvHp23xJ4p4erZdTDFk5o6wPin5fWAe+Jc14iydZNQzCFUMlkcGIudiT9r7dcDafj/KVKd3KbjS4MkdNpkH+xwxY1kbcA0S7r5JHNlAzB2Q5PENOjTTMlHqEAUPLXdjqD0pnoY07HoMB+K8XztSrTWq6ZJKpKqtMAtaDB0bdBJbAvP1i1PMU6SGpSblDHl+FpVgGEn6Y9yXCzmAiZiozFQAihSRYReBJMdcVmraxueZRMvRrnyucz4db96iejSFSp5TPmK4gU2YCsBZSWvCSSSt5IjF/xT4ZrKi1Kr6KnlyUp2Kg30septMbD74N8JzFPJuGTLM2kQsjQqmPiJIv9MD/ABNxWvVRnhC7kBQAWnUwWJkd+2BjVukIaw5kiw+/er2UUcV3OF2gG5+w5LnWXzNM329Tf74JUq5ciGOlduYmP6e2I04MshGVlcTrm0RJJjcQAZBnbBrgGWpVMrUW1LyedzBYlL6X0i5Nypi0Fe19w6ZsWFktlhuqdIHPjvkiXDuMZmiwZKuvTI51qNHcSVkfXDTkvHfmjTVoj1NNw4/9Jg/XCfxHKkVQUhiaaPImGmACNjzSD0PscXOHstQgFmR+geKgP+0uJ+U/XFjqWCUYgPJA/i6iPInTjshfjV0pV0rZJKkEamZARoadiOsi/a/XGvDfE9GuIqjy3BtUTqfVeh9RhsqZGReCe4EfqcCc54dpv8SAnuBB+uFc/RLX5sOfNPKD/qV8BDZRcclHmuHaSrHQZIZWsUYgyDJBCtO4Ig9RjzxJxOvmP/mHOkCdEBBA3IF1Yx+LmjoALY8yuWfLmA2uk3xU6gtHoRcEdCMGk4StVT+6VJtJy9QBvfSDZo7rB9BhLLSTwDMZLX0/SlDWOBaQXcxYj7e8wjGR4q9amXp5SsqGB5aL5bVCFEM9Rgi6OkqdVugOnFjgvDczL1ay0qRVPLy9JYK0wfiJKDrCi3Y2E4UcvxOqhpqyv5aNenTrPTDDtckgDfSGAO1pxJx/xS9dSrLXo0xbRT0CR01MT17C3Tm3xbdzWB7mnySj8NjmMUZae43I+d7+7obx7K5SihSmz5jNagTX1EAPOwUSpkzK3PdhGAHFMgjVXsLMdre/3xd/eFX/AJVPS387trYf7QAFU+t8VQkYAdISbjJainow1tn3Pf8AQbKFUgQNhjw4lIxGy4gjsNslocZiZaGMxKxQJracGxeF4eFtRrtl4lg+le7TGn6gj647HwjgT5fJjL0KyU8xGtyVD3beVJnT0B/09dsLPj3w/SZqVYrW1NCFqREgiSpKtudxYg2GAueyFfMaH/fv4lIFV81Gy9SNyC6ghj7t374YYmtOayXUyyMBa02Tfms9WShoz2QXMeVpAq6qRpt0DfxLp0m1t8cq8T8UGYatW1q9Sq6gwpCqIPwlhOkBQJgGx746fl+CVc1kxSzedovPxBSGJ7AlSt/XfHPeNfswz1NyKVPzaaQQysssNvhN572MnpGJ6odwLLgjNR+DvCZrMDECLEiYB/ERPxGCQB2HY4N8T4QKVRWy7eUyg6XQ/ELC879yCIm14nFLg2drUWZMwGy9QfCKi6SR3GoQSLjUO/acT8QrKE5eo36n54PDWuA4e9UgllkjcR+q+u3ggniDj9astE1EDGi55lsrfDukW+GLWg7DDtwb9oOUitUWKdWqABRGoF3IgSI0aixjWDcRMEYUstlPOQqFLANI5SwMEbgdD2+84mq+BXrABaKUCDqNRqrPPoFgt9dsIpK6OKRzH5WPL35XWjdDhhZITqBvuuhca8N0MyKdF75nywSymwCwrMZ6FiYHU/MhE8Rfs5zGVGpIrU+pW8dpG4Prhl4Jw+rQKvUrI9RQF16NPINXIbyyyQ3SCBFrYYeGuy1Bpj4jAC/CGaWAnoTJj5bYqPStKSGg3vyKFEwByXFmzlS66jeQVfmmVKHe/wAJItBAOCOVr1MwtU/uoqEB5KAypcyGIuTBm3aegw9cZ4NQzXNVQU3IP8SmsAf7kmCPURHri34M4cKVM0pQ6Wca1nm+E80gEMAYuLADFVXKxsXWxi+nJWx1DXC4XKa/CKRYIaj0algRVUrB03mdhr6zGkjscTZRMxSAK6aynRAHMecEqLc02Nrxjs2b4VSzAitTWopFtQuN9juDHY45Xxnw8cpXZaVSpTUHkfVYm9miIMahcX3HbAtPXsqQW78Dn5EWKMpXuL/7brO9fp5q3wPjgqyNMEbje3pgtw9noVDpJIb4CTt6D2/phT4DkzTrWZXWCOVgfUSNxcRhq4hSYqgWYnUpAJjoAY2BneD+uI1DGtfhboVp4pHuiBkGe/NHmzxNM+aYYmxP3n0wp8fJ/dy6fCGS47lrD3sbehxfztIFDzmYIFwYwLB84JTZR5YIqHSkEmCF1s/xwhMRF5uTfFvRsZdO0tFze/lml/SdSylpncHAjuvll5rT/wCOHN06vmMq1TT0ea1wOZSS+kFoZFKA33j0x5+41BT82k/nijSFGoFosnI6tqE7uFLESQDsYgWk4xwgoNQQGBIdLbfCHB7QDO0gXOOleGcktLJ01AAbSGeNyxuTNjP9saqsF3ggZW9hZOhmBjOed/ZXNfPrIiU6qEAUSdNRWUwmokKwhhKjVYxi9w6jlGUl8xWyjDQYd/NUhrqVMA7fT646WURlKuuoGZtMzvINj/lsIviHg2WLORTfRPlA0lPIoVDqIm2lywBi4BsRgN0hYBmUY1jHk3aPIH1XtWlmKKh9Qq0z+ONSMJsVakJQx0YEW3viSnxNG0hwULfDNwfRWFiekWINsB8oueoJUqZWrTKDQ4SkDzkASPLggFkbUyCNgQBghlfEuVrowza/utXkOujr0NqXUrFBNxN/zwRFVyszBuOaHnoKaYZtwniNPL34Ky6q4OgqxHQEHbcW2OBTjSeWSDtuCG/lPZu3Q9CcEMjk8ssrQq08w1ECo6KpWQQDqQgHzIBEiem1sY9SsKzM9JlpHll0KctjBLR2BncdMP4pmzNBHvks06mfC4g5e9UJOeLlSq/DOoTe3SDeRuO8YsPmFdGO40g/IG5+U4qceCu4dFCMN21i8xDSCQCCDfrOKnDc0uh2qrU2JXSsqS0Bg0kQpAm2xO2C7AjMIYMLXAtOm6rVacEjEZGN6GZEDULHlPpGx/LHi3GMb0jRfh34m6H5L6x0D0sa2Pq5PjaPPn56+B3Whx5pxIEnEWYqhFLHbb3PYYXxtvmi+lK3qW9Uz4j8grBp0xAZwDA69xPbGYGLkC/MQZa/+emMxf1jeCQihyzK7IqNWy6lH0vp3Im9oJHXYH54X+G8AVyTm3RXJjQFKz7MIWeux/oycGzDPSUmOwgRYAdD2uPlihx2tS1SulqyWMCSBvBI2/y2LpMAGJ5UIpZWvLIteWq1zvhmgaYWmSy3+NVPXuoBPvfpgZVyuYy4NPJ5ljIny2Kuq/zQWVtMdsSjiDuDzRaAqjsIvgl4azdKnXLVIUeWyzsCxi3baRjORyPFScLrNJ8PZR4opW4pJTffCM79+3l5pUzfh2tnKiDO1n1AEUmVUAjd5IENED2v3xYyXhXL0VkK1QgbuZn2Wyj6YPcUqKnwMZmYBsCd4/LEWUAqLcwQRaJ9RbrMY5W1Uz8LWkgb28P3SrpGidG3rmDsn5fsochQZ+VAFVQSYg9Pp2xJWVo3Y+xjsLx7jBR8uGpAIB1J1EsZ2Ej5EfPAzK1BqGiW9ESOvSfSb4oNIMuzrxI9Mys455tqtqmWCR1P+0n87fbBSkCGU9QQcVWyj1SYVpE/E0XAEwvcfri+CUVZKkOpIIna3f3xTU0z2jG0AAd/1U4TmUq8ZZgQqsVNwYANvTVIH0wS4fxCnl6KCq2kliZZpksJAF+w298a8dCedJtrhlMwINmH1/LCRQ8X0X4iit5S001AO4ZgGghfxAQBC6j64ZNozUDBfLkpU0bhIRsuq5bia1QWDKNM3JAget7H32GOU+KvFAq5siiQ1JLAlQyu3fSwMwdpEGJ64YqWVpZfKVc3m0pmtVMhFgAdEprEiIGom9p3i9TwyqV2bOVaKIlBh5SrYNUiy33As3pboIwVT9FRQuL3G+Xs96bsjOIBuql44608qlKqtP8Ae+UkqgTRcMWMC0LynuTtjTK5bMVqZqpppUlUkPUkagBMhVvp9TgomRpVCtWvB1POltmMmT6qI9re2K/HeMnMTTpgpQB5mYafMjoAbhO877YXSsMb+rjGWpJ0AOwHhkPY0EYkjPUw67nhxQapnGNEE/EyzHYkWH1xtw+khpVFXzNQbkVocCDMEqSIktEGPXDbwDwilemtWpLISCqqY2bdjN5jbaMM+X8O5fL0WVKaIrHUVE8x733Pth70cwxO6whK+nLVIELDpr3rm68QFJJr/wAMC4Ygj6d/bEHh/wAXMafLV2YhVbqOgAPSOgwweIfASVqsDm1g3aG0C3U3M7Cbj1g4UePcNy9BgNJ0U+VmUiWPpEbffD11U1pFwCDss1T9GSPDsNwRnfZdB4T4mpPZyEf/AFbH2P8AWPc4MZhFdYdQwPz+h3/PHJsu5Ch6bedTjc8rCBsQdzY/2wR4d4kKEBHKz+HcfNTb6Tjv4eKYXjNuRXRVywm0rb8wmXOcFYT5TWksDAJ1RHMLB5AAk3FiCIjA+vl6NVmTM0pqOpp+Yt2MaTY/jKkAjVLiIIIMkhk/EwLAVYWfxDb5jp9x7YMZ/glPMLfcizDt9wR7yO2F0tNJC7h6JpBVxzNuDf1CSfDvCq1DiaVgaTUyrB3pDQFhDeoh/wCWSY9JnEvgvi1TMPnKFSszyGVBIaZqSTJ6AAkGYE+sYuZvLNlFZaq1HRlCaSPMpkXBiCTdbEGNp3xU4JkKdBj+70xTdhIcs1QG4hdzyn0vsemBTWCNwDgQfkiXRNcwm4IVvi/ChTDO9Yco1S4Z1EELYKOhZfw7He2FviOTBUM9RnBuWFwB00gbDfmv+cN+V4fmM1WP7zTp08vodGVagY1AwvEXF4bUQsaRacK/AKdR6hpIUbKUA7eYVhxT1MyyVtJJ+Ejvt0e0vSD8XbzHvgktX0azDeLUc8u65Q7iyAIHQAqqi6kMIAhdQsVO19sD8pxMC1UEBpuBsetu3pixxviJfUTRRCbhgCCR+ojoR6YDZ5SACQQYG8SR6xe3c+nbDCrgbMyzlR0bVyUr8TDmm2nw9UHm1GVqAvrQ6lNjsRsZiRuO2FOqHzVQBLovw9Pc4E5nMMAVBIVo1AGxjb7/AJYOeGOM06EhoKn/AMrDve4b2xmaqIwgtj1Tv8Q6Z3Wu1KlPA4szOD7A4zE9WutQl2JUnoOnb7Y8woxy738l01R5p7bxDU8oU6KaIUDXuRaOUX+p+hxV4c/lA6lIseYhiZ3+ZJ3JnGq8Bzxv5dMf7qs/kMY3C88m9FWH+iqD9mjC+WqEp7T2/wCoLUQvo4QWscM9TnfzUdV5bkNjftGL+YZmppT0gbme5A29JtgYudGvRURqVQ/hddM+3Q/LF1KpAjpiBBFkzuJAC03stMtnmUBHABFrj88F0yR8vzCFBDDSFNyIvsZjbFRgtexAD9D39/XAd8oabEiQ2xH9f0x1hF77qmRglaWOFuI1uP3Thl+IKoVlBGoFTCnVIN/nG+KOZ40iD+I3MQwbWQnKTPxCbztHrthIz2UqZlHZKjrUBtzEah1UkfafbChR4QztzSTvff5zhrGHS/rDeVr+Otli6jop8clm3I2t6d66pmv2k0qd/Ppm5iAXghQDBBvY9R1wA4v+1pGQU6VEEDUAWBMBt4LGfa1u+AmS8JCqo1R2t33OPa/gCot6cMOx/rgtlKB8Ti7vsqDThhs4eatZLM5zP1EYuRTbULQNMWiwsDO036ziPwzwRKmaZ6iny6StUUEQGCtpT3BaPocUMmc5lG/hh1EzFmU+6m3zww5HxG9ZKzVgEeKKKqqVAQFy0A92iflgizY22aLWCKgjEkjWnchMnDfDNV6LurKxJPlo6q6EmdRAb4TfpAsQcWqfAnpilRbL1fJpJIVBd2PcjlBJ3kiL4ucI4/SoZSkzmxuq9SNXO5G5A2j06434n+0Q03lUpupJCyTJCgAtbYFtQHfTOK8sIBTINmdO50TeIG1rcOdlYyrtyr+6mk5A3uEAnZupAvy3wafJK/x8xN9RvP8AnbAGl+0IOjMaM6SNQVrgHZhIuJse0jviB/ENV6qCkoKupfQzANvA03AM7xMxO+Oiyqmhn1c21uaaeHZEoYDcg6dP7Y34hVphWZ2ChBzMZsJtHeTaRhX8N+IK1Jq7ZlWCVG1KIJKQAsEdRAG3We+AniPxsM1mKVNUdaCPqbULudhyjoLkDqe0YvYzFkErfN1fbKa+NZ7RRJQ/xH5V2BAHUd4H5jHKOI5V8xW8sK2imeeBJH8xA3MCbCdjg74x41zrFwqE9rnvPWwthV8N+PK2XOgsGpswLagWKzZipBBB0k9/TFQF357Jo9wipQ1ur8z3DRTZbgJBqtl6o5aYBEBmYuQqoAO/cbdbHEfEMvVp6jXokiQC1IjTynS5gzJnlJsAbWOG2lx3KcQqaLLWaqNLONOmmtoSqsOsKNSghblpm2JP+yVZWNXLValamXDinrMODUIA80NpLyusiIsJnBIclDmApRy3HA8BWLNPwmQTaeUX2g9T7Rhr4F4samoAbUBujWjvHUH2t74UvGmS0lIoeXbW76RzF2YghkZlKxtB79sD+AZZ6jMWZuUQLk3+foPywV+LsLSi4QzOjXSvAgycu4ZbiiZukUVtJMSpEmAQTA2PuPpgVnPBSC9N2XvB3/ofb7YQM5xz9zr+RVMsAp1bRI2nuD39L4YMp44cAc4Yf6xP/wCQM/fFclFFPmw+BVYqZITaQHvboU4cKNWly6wRsLnEXEfDnmUmWkfLM69Kcqs3+oACfScLw8bBiABTn0f9DfDVwLjK1OUiHF4nf29u2IijfE24GQ53U46uJzgwHXYhc7z2W1KGMWHXoQwB9t5+WBdXhgK1mYEBVC33LTqYnv0GLPibNaKroZEVnDdiGkGPUSJ9pxBS4orKBVnSVGqP5hIv6SADjSQu6yJpPBIpYnQzOa3S/oUl5wwINiDitGCvFMvqYj74CJW6YQ1cbmuzWhpnhzVYWswEBmA9CcZiPXjMBWRFgu5+HvFVXNs9MoEGgkVqcsFPY+YIJ/z1AvP5TiCGTVr1kN1egywR05AJHykeuJ/E3iOulRsuiGimysELM4I/7sAaR27j0wNyK53LqPIp5lU/ldA6++knUvyxioorf3GtY0OtYHPxvseQvzTqNn/kGEciUY4HkcxmlqUs2tQ0dPI9ZQtRXmxXrYXk9o64ocGra6al5JuCR1gkT84nENfxNma1NlaqqKLOKdNlf1B1ElfljfhNdGQaDpUCI7e4GLRHI0OLgBcjIaD9zyTOjiewuc6wB2HqiKIhPKSD2ONqiBpWpZos36H+uNHy1tSkMOsdMSUm1wp3Hwn9MRDrZo++98vmEv53LtTYTIBuG6DufUe2NqFemWPQH4hG3r3gnrhpztBalPy2BcqLEnbrA+s4UMzwUqb/ACIt9emCGvbJkVBhxaK5SyFNX16bXOkGJ5SAfqROCNaq9NS6sHp3gEjVIUBdjMGCdMfTALK5tqbaW+EmxN/vH+e2ChFNt/LJF41Qfp39RgqKpfD2XZjYqqanbJqO8e9+aIcP4pRdC1VXQix1C31P5ROLlKjkatN30FlW0rMi03kAfcYWsznXSmaWo+UTPN8r2kW7DtjSvlWp02phjNRA8D4XUSeUizAC/wA4jDVs+IXGaAf0VCTcOIuchy3VenmUCsQCC50hCJ/h3tra4vHw9QdsXG4DV8o1ToIBChVOppPQBZi17+uIczlFFJCIlTBWZIBEx6Xkna7W9Lz8Uq06eWNN9KhCRogc2tg2qBcxFjO89cQJvqmjI8LR1Nhc7+9/FU62Wq5ZlLpoJBibgi4IO4INwRj1/wCKpqKxJSAUJJKjYEE30g29LbzOG3hviJsxTNJwPMYFUYctyIBIggn6DC3xbh9fLVSXQhlsSEABB76RBUiRB3x0gDTReZI9zsMgAeOeo5Ipk/FdOoFWu2hlEElZVuxkXVu4Njha41nUev5lNYRoj1gw1unt2IxLmsgtVQaV2af4f4lIEnTN3WLiJPQiRJFMx8vSbCmd+8m32n3t2wVTSkPF1nemejo+pc+PI8OH8/xkmDi/B1qiQt2Ui3+0EbT0nC9xPw6KVIMqM1MgHVp2J94npcH5dMOGXoB6QBnYb+m3W/2xQ4o4NJUK3VpBgxEtYSYAiBHfDOSMOssVBVOZcX7ks57g9NiSyGkSxIKABYOkKIMDeTIHbvavlf3rJuKlCoTolpWYABglka1x6G3th58P1A9IKwkrysCO1hv3AwRfwpk6jgunlgqZNPlv0sOU+0YVdZY2KftdcXS3mP2g0q2TqISadZkRW5IBVF+BNHLBYsb6YDHeLy+FeGpKCRA/iN0k7gQeuwj0OKviD9nShg+Vc1FFyjKFMekEg/bAzNcSqU6BWkG89m7fAoi9xEntiLnBxATCme2KN7/1WsPHVOmc/ZiMznvPzF6TIvIJDMwAnURso6Re3TrXz/7JxTYnK1HpD/6bnWny/EPvg14K4zXzFFatZh5slIURJXuuw5TJj6C0MwzpkahY7jqPni9rkA+O1lxavlwjvTVkNSmxUqe4JJ0tADX739O9/gnFSjhJYafgYm/t3HpPtgbxiiambzLeWfL86pJXmga25oJk9zE9YHTAficUNSo5qENYxqS/QxEEbQN7HuARDVSsPazCElpYpQR8J4jTy99ybeN8Gq12dlcfxPiU2uZM2EdffCklSxDbgmR77/cYP+DvEFSoGWpzhAJIBBAO0ybj1sffAvxXkjTzRYTpqjWOm9jv6g4fQSMMYLBYJM4Sda5kpueKG1G6npialk8t+66q4AqEEggw2q5j19jiIVhDDeN7e3fqJGAWarMtVW7QVkSO/X74UVs4lfZugTmCAxR3O6N5HwFXq01qKUCsJEsQY9oxmK542GuwEneIj7ofzxmAleup+DM95f7wku5VQ9KmXLSoUyEk7za3cYqJ4nr5ldBqCi7maTUyVXV/9GoTcE9G7+mFXhOdbUtOp5lOqpHlsOVl5ZHYwRBuLgjvhhoUDmcwlKvSpVGeSayTSeFuS2nlY+43xkpaZkcjpHi+V78LDUXyIOp371onxNcHTtF2n/ae5XeNZNqYywquHzRLa2G/lwbMfxQYAY+vbAp5pPKqSrdF73n+swSb3wYz/CMhT80u1avVpgGpFUs4BMSYKi1p7WnAsoAqPSeoaFR2pfxI103AncWYEbHoRiNO8Fu/iLA3zy+ivoaloAjN9dds9kbyjWLagLdf6Y9q2aRbYj0wE4fmmpuUawtBuRe3WYk94vO+Dy1lb4//AFD9cVvYWO5JrnfErfDs1/Em1z9yIxUz6b3J7g4sUaOlgek7/liXin8NvhkOAw+f95GPBnZxBVZB/Z3+iXauVDCPp/ncYoIgQw6iRs3bsY7frg04MFogC/8AbFB8vJLQDEyO69Ri+N+Virybgngq4ETqNjeejR+R6f2F/ckYOli3lhpA2KOQYI7A9QLH3GNaJYfCJU3A9P6iD9Jx4cuxEKSY6HcDqBNj88FRyGN11VJHjaQCrfDeLjS4qLeGYyBzQhAG24YEyRI79cE+JcNR6avTAUMsoTp54VSQQogMRJAJJMjvAWczTcHWASsQwYRYWB6SRt6yQMV6WYroEpk8hJZNR5ZAILAm0f0wxa8PGSoaSxwNwP49+CY/DOV8ysJSQt2i3oswQfiiwvvGCfibjRqKaKsWphg7sSd9EBRq6Ak2N59cC08RHLiAVckjophtwdRmACLKw6zOBdbhtZxqUeYCTdTNwYJIMET3jE8wLBSuySXrJCABpc/NRPxBmqmpJ1fhMm3aCNoGNc1mmrgnSC+pdRWFLyeo2n1Hz6nGZ/NISiTTGkQzqgW/UW+KNp6nFvgWWD1l0EkAmbRF7e5j88djuHZIfpGSI05DtdlbfxEaAVBlnLR+MmO1woH543yVWvmXUFRRG/KAsr7mX+/ywzeIQfKWP5gG76b7fOMDMnV1V1RBLKDsCYnvHU2P9MNXvPUlw1Xz0RtZUNZsoHRKFfQeUFV0nvvMn3OCmoyJxZr+G6jsGYD3Yiw9h/XCtxqlVSoadSq4Q7FUgR9bgbWwozObk9jidIcLBcq5xPxJTpcuoTtgHmeOE8yJ1A1NCiTsJaBOIqNYZXNqlWnTWi4nzZZiVg8ytEzNiIEem+PeIeMaVBiuVmsjTrWuNadPh1Q/edRI7DFrYRqVWSRkm7wbm2oPUXM6EdwGUKRIi0780222gWvg7xbxLlxTNQ1LLuQpPp/b3xwjjXH6mZcM8WAVVRYVQNgowxcC4BXpJJYBqlvLM8t7Ob2ZSN4Mbbm1+QyXFoA7NV5eeu7EKtmVWJJLsNo/l31CL3GFTP0ytRrqYMApZe1gZt9fc46CPKQMQzFTPmVYu7H8ItGnpER06zhd4xxJXaGURHwjYAdLXm2+PEqQbdCeG8UeiQ1JZcgqyxIIkEQBcdRA2MHrGL/ibxh5jfwwjFgDrYEsm40KDZdIAA379cAlpMRrVeUG5uQBb4j69sVS1yR1n7/fF7JnsFgULJTse4OcP3RfK11egoWzqTq7Gepnvf5jGmc4aXIFtQBI/wBXUj36j6Y0OWqZVlDDmYBo7TaD67jBo0HYKHQU3HNa0dp6j/NsUE2zKPjidKMDdVRyfgirURXBQBhIljMH2GPMNmR8MZp6atTqoEI5Rr0x8umMx3FyK8aQg2LggvEs3SzNLziy06yi4ixJmEUSWNrhotfUx1ALc4Bx1lem6gGpQ5SswXUiGF7zaffAOtRbJZhW0htJ1JrEgj19R9jB7Yu8VqQ4zVJiwMsQRBJPLrK7hSeWYA1WE/EU7omloYM2nT/j7+iLieYHmOTQ5H380bqt5Z/ecuVq0xU5lblceaTqpVVPxBriRO3pgvNfPsq5ailGhlzYOYGqOugbgHYbTJN8C+F1qdU1KbVAgr+W1Oodlq0yYDT3Bi+GjPVlyOR8mm+qu8gFfiLMZZwBcQLD/wAuFM7sLmtAu+9he+hGZO2WY+avl/tvsDdwOR5bFBOI8PqU2WnXQJUN0dTKtBkhW3B9N8bcK4kSdDQGH81yfew22nY9ziJ8nm/KNNctWanrSopcHUhX4tIJnm7Yq5ipqJ0FkqAjWhGloHcN19ZxcGh7cJIPdtz3t3cU4gm6wFriCRw3TRkq/wCHoenb+2CGYys04doK3S0ki0j5bj54V+FcQD3tIsQDP36jDVSzY86gzXXSQfuD9sU2LOyrJgRZze/yH10Svm3JtqJWce0mIxLUow7jfmI+hjFPN5ynT+M3/lW5+fQfPEwL9myMGENzWjIQeSwnUIPwt3H+flgpl+GLmE1I2mpq0gHYn36HC8+baqQlMEE3P+kf1wXybeWoXYDEn3FuKrc3FfBkVFneHOrRUUhhbUNxgbnMo7IUDQD1AkX31DcH1GOg1+MU2ynMgeopCqe8zv7R+WF/NFCoGga4Fwb7+m1u+JNmdGRZDNJmGGRm/spKynCKuqdC1FHTVPt2wZc1WUK1OoRBESYuDFhIta/pi/maRplXpHmidJ23PKRsZF5tviPifi1mSwNIRLlE1N6gH8AEjmN9xIOHVNM2QW0KR18csTsV7j0S83DHpg+YVSwkbmJFyOgnvAxPQ489F1o0waSnd/xMZtBIsDHQA+uJ8tk9aCtmFNNPhgtOlW2qzJLulQiVYTDDc3wtZuq9ZxEteF0g3O9pvtf0GCsIAyS/r3OeHSZ2Omy67wxTXywlibhXkkwR1k9DY/PBvwzwI0qajywpdZJBnS3c97m2+OfeC+JV01FgwABWpI6idh1Yf5GG/wAReJ9OXVcu/wAUhm2YRaI3Uk27gA48wuIsURJRY5wYhk7Tl/CMcV4mMvAaoHJsIEmRFiFsPthf4lxtXp6PIZzFi0CDG/fA+hV/4UzOvzWExeWRT122xfopTqUqbeSF81ygOpjoB1aWknew9zG047YaI+Okigs51yb7ZfZLGc4Q9ZFSoFKqxK3IImJEjpbbFF/A9M9CPZm/rh5p8GJ2djaoSpUB+Qxy9IbvHbvjbiCUkR1E1XpqpB1BSNRmDaAQBcnp2x4C2iJc+mcfhBJ5c7bpM4Z4WTLv5iqpaLFxqg9xJsfXBNaWkkkEqZLA7HUIPwwe3tAxfq5cTZiZptGrTY2HwsvLJmCD/cdmh5ZUK5cGPxKQRpvYGRf0Hzx668yOnebBgz5Je8UZd6QOkgrTdkOnod9QGw1dYsDIwM4HwLzYerZD8INtW8mewg+59jhp4pTjN1U0ErUlCJ0/EokA/PG1PhnllacgIqAA79B9+h9SccPJCijGIO2t81Qq5Jdo5IFvQ7CNhbAPwxwRPNqLV1AqWVGI5RH4gTbVFx7HD7mcrSRATqLAm1rsY+g7fOcI+a4wVqvSs0VNbAiwAiFncyTJPt3x7QL1XG1wZxvZF8vwl6Omvmg5MeWjqNoB0uQSLkGwPW52gxZbyBWpwagXXLs4DdQdhPzmd/TBvjfiGnXoaKZ1OxW2kk7yZJ2MgWAjCwVYEg2IMH0I98USOzRtBBaMlwsT7vmukP4syoME6oi4p2+U3jHmESjwyo6hgSQeoHy7YzE+udwUP6fSDIuPmFY4/khmUgwG3EX0nsY++Fjw9VAd6FWFDyDqsqkbk6YLED4ZMKZNidQPozI5kKoACtYKI08pAuSSTuTe/bAbxVwv/vVFtn/Rv0+mFVPYDqScjoeBVVfT9ZH1rRmNe79vuteCZ5Vc0WOukTCSu5LQGg3AP2w/+BqNKlWzEJ/ECqyAblYOrTPUmB9MJlCmudpDnArJsGYhUAAAVZsFIWYWSDJOhVJbOBcWD6VZzTqJHl1AxDEmbX36W64hVRdcx7RcHcfXne2aGgk6+LqHHPY/RNv/AGvrVwVZxQFS1N0MeW4mFqzeG2JtBxFxrJ1aWWpVMywbMecBT5gW0EcyM1g3edha98VM0pzFPMioiNXp0hUSoilGcBufUFMMQPTE3hbgKZtnqV3etTpBUTUxg2k3H4VEWHfABbHCOs+ENOYAuTkLWOWRvne2h5rjx1RuBhLSL758uSjNOrQ0GrR8qnUMKZU82/NpNp6e2LlbiwpqCT8JsO89B64A8Yr5IHXldQZZPl1FJVlG7ISSRHr9sD/3k1dVStZVBNO5DAgcpgWjULlgNjueXBIi6wBxFvCx8iT6pgyvd1dnC7u6yI1/Eb1mMSlM9jB3vNpJjoBbqb4qUsm1QMVgaTcdSQNr7dL7fLeWlXqa6VbRTqU31hAYUalgksqAAQYOndupsIM8O4PTGV/eszWrTVOqKRAu7WtFyd+gHyxJz2wi9tchbPPPK3huqGVGA3fcg5ZceSrcOZQdJXQ0wTfsCL946f8ATBt1kb6vsf7jC/mcurtC1PMBTXTdhDC5UrUA6qw++LWV4oZ0OCCLAkz8yQIE/QmcVSR4+0339fsm0bxI0Eae/mjGVpSrgnlENPt/1xWXTexH3xbyF9QPVT9YxDRQuRAmwwODnmrGmzjda00pi51H1wB4k+nzPLUOWJ0BhIvuCOxEzgzn5R/LYQeh7zcRgfSXVUgfhj6mP7YJiJYcS66MStz3S8uVzObYGuQqi0kARcLsLm+ldRnpJwxZcZbL01sxaSSpk6TdTEdx2ieu2JOKZE+WWUkAi5B6W3j2/LC3xKjUULToVBVWBLHoTOoDUASAevQ/ZzDVtlHA/JZ0wCieS4Yh3ZhMQ8T+bFOlCr+NtQEC8/7RBN/zvjV/ES12UU0GikNKhjp1dNUxsPr1wL4P4CUc1Uye3T++Gej4eVV5JB6YIx2VTOku0LtUNOs2hlM/GjGfVXH6YrZimZEAC8wOu57j/IxmZd6WoujNOnbYaZjr64q1c4pghXJO+pf0jp+uOhwOiaxVcR/UBf7BXGzJtqnUBEmow79/yHbHg03mmtySCWbYwRuLxYz1n2wKbjouVtFjAYjr3Jvcx7nGreIyg/7z/wBPYLG+wsuJYl01EQ/UP9RRAwNgqmQZudifT/Ixdy9BmBIHUySIvhUfxsthpqNAgbDEuY8ZuEtTgxq5mtfYkL36DrjyrNfAP1epRzxnXVamYbqjK0x2VQBPSSf8nC9wHxjXqVAjo1YmykCWB3JJ2PrMR3x7lfDma4lUWpUIWmx1E9AD/L3Yj6CJOOkcN4PSytPSkADqT+v6YVVvSkVP2W9p3Dh3/ZKevke5pZkB80GXL1allRl/1VItaLBTf7YrZrwAjvrDlap3bdXtYEdO0jp67tfD2SvISqsjpY+3rj3NI1O1QW7jbCh3SNYCJHDs8Pe6uke55wu1CTeB0xlXrNVIQ0xp35t/wDuRsfXARKBqIX1gdwwIiTyydpNzeBa5w6eIuDnMICseag5NXwuP5W7Hsf62Q2zb03JTVTYSGUwSOhEkXHvcdZ3w8p5mTMDmo2Ge5Ltzbuy+6LI2bojy1DgLtpGoXvYgX3nGYpUPEmaVQFcADYaV/pjME2HNTJccy1nvwRbiC6lQ9hH6Ej1iY98WMrki6FWAkSCszynafWLYr16bJKsIIOIeHUSGkuAw67aryAY9e8k2FhhG5hDbXtZHnZzMx8ku8Y8Muj/w1Loem5X0Pp6/XE/DPC9RodnCRcabn6iw+pw0ZnNq0h1vsSDigtTQCEBIn3/LBLauVzLb8UI3o+HHjse6+XyzRGmDTKVKbxUp2DNee4eNwcV+J+OKhovQoUEptpOvQZAB+JlAURvcm4wLYVK0qJRTYkbnFk5tMuaVSmSlRaelzE84JFtQhtQJPyG0YHMLCRibiO3rnbbzUK6ASOBA8e7j90OXLjLkVTUErsvxFDbUGDCARBQLeZ2sTjWp5rkVwVdRsgg/hJHKkA6VGoqvwAgkCTghT4SMxT1VSxJ2/wBJMmfUncnrOA+h8pVGsal9DGpZBIB3WYAMXi2xwWwhxOd3evIIOaKSFoe3Tj7298kb4VxOm6sr02qUm0u6pZ6bkRrpnqDEEYY6lRc8KeUyyvRp0tLs7rBAWyhVJuZ6nthIzKqzCrl9wFaoTpQaySQiLIkwDyiSQO84NcC8SFXFRV1No01aYtKyYKEn4h29YwLUU9x1keo0F9DzGncctrqILZwXNyfrbY8xzVzieQyNBWZVq1yGK1Ki1tOlt+YiwJ6cpBIImRipn8qUZEdalUVEWrSGmXg/gcLaVPX8sR0z5M1srUV1padSOrK+lmAC1FI0uJjmBtvgrw/JNnq1bMZmo1MUuQCkxWBGojVvABk9yT2xXcxDE5xIGpN73ysLba7bea4yV8Paabje/E7ELMjXYPoqUyjpBamfsQRuNjgxkWNKSRysDJ7GN8LVKtSpA1aFVmps6rUFQaai6vgafxKftjbinHWXkQszNYK3+bYi6MvIDR9O/uTeOXro7u132UvibjKnTTWHqz8XSO/ePf7YqcOrSfJX/mM0lyLWBLN6hADbvbFFMv5ZU/HUc3/WPb+uL3DeKNQalUNN2oUqlUeYFkaagEiepDyfWYxcWYWWYL6+Jz+uy5PK+CPs/wAZe+5T5HNB1ZdUq55dRBbT01RaesDE2Uom2qIQgNCoSEF+WVJ+YEi8dBi5WfI5ijWFGmKdSnTaqreV5ZGm8gwJEwCPXGvCMorIKtS5F7gGCRIEGQbk74HxhwJLSORCqjlbPGWubmPPP6qanppgMtbzjUbSiKrGGJkyxUHboATfrBODeRdTUanI1qYYAz0BMHr69R1AwLyFdgzNWYFNJWUogVIYRZqQBU/I/LA7OJSWBQpFVBDeY93MXGkj4BNzET2F8XRVT2vw6j3ocvLNLzQGR+Gxvx2+n7qv494yuo5WnVCMF1E9zK6aer8JI1NJ7KPxYg4TxFFPl11+JS+shlqNJllBgG22mbk23geL4epPVas9N62oHUA+km4uCQRIiIIj23wv8ZeiG0UXrIqk8lYjUnbTcLsSOm/XDuCVjx2UFUUckGTx4hNb+I8vRQOmSpmpEU1qHVpAmGZTaet53PXVjn3GuMVszVZ6tTWSZMWUewFgB6Y34nmGYMzVQ2o3BJ1H6Wj5xgr4Z8EVcwA5Hl0z1cT8wv4j6Gw69MWyzMhYXvNgg8OdghGT4a+oLTRnqSOUAMQD1IPpsJ9TAGHzgf7PFBFTNQ5FxSmVB7ufxse3w9LjDNwXw9RyiaaKRMamN2aP5j+m3YYtvW/iU6SwalSdIOwCiWJj329+18zJ0jPXSdRSi199+/kPn6K8RtjGJ62VQAAAABsBbA7Nv/xVEMxCMGUxa5/sRjTjHF2o1CFmoi2cmnpAaYI1Ko+sn2OIOKKcxRp1KIkhpAkAjcMO0gj7Yr/pk3R8jJpLFpOo2772RNJOx77aa+iC8V/4fME07FDb/OxwbXjRzCAAmDv6dx74B5zhmYrPqKBSdyWH6TgzwbgvkqZJYkye3yGJVssJF2nPl9UyqZYyxud3BEVMi+2AXibKoFau9LzCgMkHSY2nsYkb/I2xb4x4jp0BE6n/AJR+vbCD4h8S1KikaiNRFhtHt1xHoqOYSBwyafmlpJaMSoPnzNg30/pjMXspx8hFBpkkDcC32OPMavq2qf42p29F0fjHDy8zAI2wuU+GsxI0/CCT7Dcn0w8nmuY+2A3FMgCZWxxRUU+PtN1XOj+kOo7D/h9EPy+Wo0yDIcxMAEAekkSTiDiObATliWGlQO83P0641dWXcA/L+mKVcjWXJE9ABMe2FZp3h13BP211O7PF6qammlQBvjzK5JXcs3NBC/UXiNrxfe2FzifiCorFFXT69T7dB98MXBs6r0oUFSoEg7n/AFfX9MelifGzFxXRXQTHq2Fa8SpvTqHSLSAkEwBogKQSABN5mSYGJKumupVwD3A6HrpPoeowRGdBcE/iWDgb+5imxltAUfHuQFvAA31G5mZ2g4Ha64F8iF3CWA7jglytQq5N9S8yTN5ibgatJBDCTDAiDcEHFfinE0dkenT8tluxkczAyDAELHYdIHSS+UzTrggCGjmVhbcrHY3B2nbAT/sstKqGFOV35jIX2/vOC4qpl7yDtD5pVJQhzg6I2+ndxWnB867KKrUiwKmnUQ2FVDvp7EEAg98GzxigmVqZfKpWL1dQJqKRp1DSSzGxgWAE7DHhse/p3wP4zWp04qBjqA27e/8Al8BuDZni48BpyujZqNjrOeTzPG3FVuIPTp6SVDMoCrO9se8Ly0HW93Y3PYRYDFTJ0zUmo/UwoPTBSIX74vfkMN80UwBxxW98VWqvqqMRI0KR6T0+hm+Cf73Vp0WQEGi+WorTBAI1VFAMetqrGZ2GBHCst5jKCuoMXbTcayqMyqT1kjBXhFenWoLla1Q03pmaTxp6GRD2JEkQekRtiEwAAuLgWvlew4+Y8ilVbIHOAOg18eHgFUpgLSFJdRNSlSatUY/gKh1pIBsO5NzgzwjOLVpSp5SJHv6+22FzxNmFUVRTIZAKdFTO4RACRG98DvDeYdKjZchgakKoi4eRFj3FveMXinMseMa6/LP3yUoalkOFp/VmTzvl75p5LkAiZn54xhNMiPX/AKen5ffFanIpqW+KYJ74tJXCypAIIsO3qML905GarZeqQkdpnFDjXCKeZXms4+FxuPfuPTBBIEjoSR9cU89XISYsLHpJ6CfuTi1lw+7dVOVjHNIeLhe+EvA9ARVqt5zyRBEIvy/Efe3ph5RcKPhFmLrSW7PqgHYAXZjG4v8AP5YbczQLLUFGtTqsgIdIWRYg3SCDvv8AfbHn9F1Na/rHv7N8r8OQAsFjJZI4nFrQveHN51I1tWijBIaASQOsMDbrAFu5OyFxfjFWpXo1aMl6epRoXmM3nTs1g1oFjtiDw54iq5Jqesv5ayNJPI66jq0zaZBM97HfB/I5SlXzy18uGGXpnWWK6QzQYVJuRJn027Y1jaemomF4a0ADI5eROtylRe+R2HP3wU3D/Gwag2t6uYr1FKjLikAFNxeBsRBudumJeF8Hall6VNnIdSXfSerEnSe4G2C7VSepwG414ip0Bc6m/lH64x1Z0s+ub1MTLXN+PsJhFT4Dcm6v16qoCzEKBuThI8QeNy0pl5jbV1Pt298LvH/E1XMMQW9lGwwMpUXaB3wXRdENj7c+Z4bK4vubMzK1bOuxOr+vznFrLcLaoQTYduvT7YM8K8NsSNKM59ATh1yPgDMkgmmQAJv39sMJJ9ogj2UjWC8zvBKC8PRbEbeuMwXzHhxwxDuQwNxtjzFFn7uTEYeB+SKUahLqCSR74u5s7YzGYbrIqhmt1HQn9MbrRWx0j6YzGYGl1UwhXE6ClrqDZdwP5sBcg0VZG/mEfKXt7WH0xmMxF35blbT/AJre8eqMtv8APEfHj/Cb/aP0xmMwmj+Nq2b/AIPA+isZBR5RMX1kfIBQB7AWAxM1QkCST88eYzFbviKjT/Ao6pucKXiM/wASn/u/pjMZguj+Me9lRX/k+XqEdojkX3OLGb/5bf50xmMxQ74h3og6BVuEmP3eLfxKf3a/1k/XDf4nQNlK0gGEkTeDIuPXGYzA1Z/iI+/6pDX/ABt/9QkXjSAUkgAcw29jjMx//p0T11UTProUz7z1xmMw5j+jvou1g/7pv/ynXjygVGgR/FP5nFDPf8wew/IYzGYVfq809ptu4/RQP0+eIvEP/IH/AIi//wA4zGYsZ+Y1Tq/hRLwIP+Ppf/bVP/2Lif8AZ2P+Krf+E/8A70xmMxqqX/DnuHqvn9R+b4q/4PE5NZv/ABKv/vOCNQ49xmMH0y4/i5BfK/0COh0CpcSaKZi2OYcRaXvff8jjMZgzoQZlXO0S9leuGvwnSBanIBlxMje/XGYzD+rV/Ru/cV1TimXVGhFVROygAbntibw0f+IHvjMZgWP81EuzhPcq/ihR+91bdR/7RjMZjMEP+IoiD8pvcPRf/9k="/>
          <p:cNvSpPr>
            <a:spLocks noChangeAspect="1" noChangeArrowheads="1"/>
          </p:cNvSpPr>
          <p:nvPr/>
        </p:nvSpPr>
        <p:spPr bwMode="auto">
          <a:xfrm>
            <a:off x="155575" y="-1379538"/>
            <a:ext cx="3838575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http://www.bluezones.com/wp-content/uploads/2011/10/Halloween-Cand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781800" cy="5082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das </a:t>
            </a:r>
            <a:r>
              <a:rPr lang="en-US" dirty="0" err="1" smtClean="0"/>
              <a:t>Kostüm</a:t>
            </a:r>
            <a:endParaRPr lang="en-US" dirty="0"/>
          </a:p>
        </p:txBody>
      </p:sp>
      <p:pic>
        <p:nvPicPr>
          <p:cNvPr id="29698" name="Picture 2" descr="http://blog.costumesupercenter.com/wp-content/uploads/2011/06/Convention-Costu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524000"/>
            <a:ext cx="9437169" cy="444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3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das </a:t>
            </a:r>
            <a:r>
              <a:rPr lang="en-US" dirty="0" err="1" smtClean="0"/>
              <a:t>Geisterhaus</a:t>
            </a:r>
            <a:endParaRPr lang="en-US" dirty="0"/>
          </a:p>
        </p:txBody>
      </p:sp>
      <p:pic>
        <p:nvPicPr>
          <p:cNvPr id="26626" name="Picture 2" descr="http://www.hdwallpapersinn.com/wp-content/uploads/2012/10/Haunted-House-halloween-16050692-1280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72375" cy="4735085"/>
          </a:xfrm>
          <a:prstGeom prst="rect">
            <a:avLst/>
          </a:prstGeom>
          <a:noFill/>
        </p:spPr>
      </p:pic>
      <p:sp>
        <p:nvSpPr>
          <p:cNvPr id="26628" name="AutoShape 4" descr="http://www.clker.com/cliparts/u/L/3/l/u/A/ghost.svg"/>
          <p:cNvSpPr>
            <a:spLocks noChangeAspect="1" noChangeArrowheads="1"/>
          </p:cNvSpPr>
          <p:nvPr/>
        </p:nvSpPr>
        <p:spPr bwMode="auto">
          <a:xfrm>
            <a:off x="155575" y="-1790700"/>
            <a:ext cx="2647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http://www.clker.com/cliparts/u/L/3/l/u/A/ghost.svg"/>
          <p:cNvSpPr>
            <a:spLocks noChangeAspect="1" noChangeArrowheads="1"/>
          </p:cNvSpPr>
          <p:nvPr/>
        </p:nvSpPr>
        <p:spPr bwMode="auto">
          <a:xfrm>
            <a:off x="155575" y="-1790700"/>
            <a:ext cx="2647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2" name="Picture 8" descr="Ghost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2895600" cy="38093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36970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6. der Geist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40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en-US" dirty="0"/>
              <a:t>d</a:t>
            </a:r>
            <a:r>
              <a:rPr lang="en-US" dirty="0" smtClean="0"/>
              <a:t>as Monster</a:t>
            </a:r>
            <a:endParaRPr lang="en-U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054608" cy="466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27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der Zombie</a:t>
            </a:r>
            <a:endParaRPr lang="en-US" dirty="0"/>
          </a:p>
        </p:txBody>
      </p:sp>
      <p:pic>
        <p:nvPicPr>
          <p:cNvPr id="40962" name="Picture 2" descr="http://images.halloweencostumes.com/products/4381/1-1/adult-zombie-cost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3609975" cy="5158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4495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9. das </a:t>
            </a:r>
            <a:r>
              <a:rPr lang="en-US" sz="3600" dirty="0" err="1" smtClean="0"/>
              <a:t>Blut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76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4867275" cy="536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die </a:t>
            </a:r>
            <a:r>
              <a:rPr lang="en-US" dirty="0" err="1" smtClean="0"/>
              <a:t>Mumie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155</Words>
  <Application>Microsoft Office PowerPoint</Application>
  <PresentationFormat>On-screen Show (4:3)</PresentationFormat>
  <Paragraphs>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1. der Kürbis</vt:lpstr>
      <vt:lpstr>2. die Kürbislaterne</vt:lpstr>
      <vt:lpstr>3. die Süßigkeit</vt:lpstr>
      <vt:lpstr>4. das Kostüm</vt:lpstr>
      <vt:lpstr>5. das Geisterhaus</vt:lpstr>
      <vt:lpstr>7. das Monster</vt:lpstr>
      <vt:lpstr>8. der Zombie</vt:lpstr>
      <vt:lpstr>10. die Mumie</vt:lpstr>
      <vt:lpstr>11. die Hexe</vt:lpstr>
      <vt:lpstr>15. der Vampir</vt:lpstr>
      <vt:lpstr>18. das Gerippe</vt:lpstr>
      <vt:lpstr>21. die Spinne</vt:lpstr>
      <vt:lpstr>23. der Friedhof</vt:lpstr>
      <vt:lpstr>Halloween Vokabeln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Rebecca</dc:creator>
  <cp:lastModifiedBy>Microsoft account</cp:lastModifiedBy>
  <cp:revision>21</cp:revision>
  <dcterms:created xsi:type="dcterms:W3CDTF">2013-10-30T19:13:11Z</dcterms:created>
  <dcterms:modified xsi:type="dcterms:W3CDTF">2014-10-20T13:08:41Z</dcterms:modified>
</cp:coreProperties>
</file>