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>
      <p:cViewPr varScale="1">
        <p:scale>
          <a:sx n="70" d="100"/>
          <a:sy n="70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47F16-5B2C-4B3B-AD2A-EE2DCE6D2009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22E8C-8829-4D5B-96FF-AC306EE13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9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Christmas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22E8C-8829-4D5B-96FF-AC306EE132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3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Apple Cider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22E8C-8829-4D5B-96FF-AC306EE132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39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Candles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22E8C-8829-4D5B-96FF-AC306EE132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79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Chimney</a:t>
            </a:r>
            <a:r>
              <a:rPr lang="en-US" baseline="0" dirty="0" smtClean="0"/>
              <a:t> / The Fireplace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22E8C-8829-4D5B-96FF-AC306EE132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3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Garland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22E8C-8829-4D5B-96FF-AC306EE132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45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Gingerbread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22E8C-8829-4D5B-96FF-AC306EE132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42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Marzipan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22E8C-8829-4D5B-96FF-AC306EE132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14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Mistletoe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22E8C-8829-4D5B-96FF-AC306EE132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47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22E8C-8829-4D5B-96FF-AC306EE132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02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Present/Gift</a:t>
            </a:r>
            <a:r>
              <a:rPr lang="en-US" baseline="0" dirty="0" smtClean="0"/>
              <a:t> – The word </a:t>
            </a:r>
            <a:r>
              <a:rPr lang="en-US" i="1" baseline="0" dirty="0" smtClean="0"/>
              <a:t>Gift</a:t>
            </a:r>
            <a:r>
              <a:rPr lang="en-US" i="0" baseline="0" dirty="0" smtClean="0"/>
              <a:t> in German is a false cognate and actually means poison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22E8C-8829-4D5B-96FF-AC306EE132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74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Reindeer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22E8C-8829-4D5B-96FF-AC306EE132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1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Hanukkah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22E8C-8829-4D5B-96FF-AC306EE132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5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Cookies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22E8C-8829-4D5B-96FF-AC306EE132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11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Christmas</a:t>
            </a:r>
            <a:r>
              <a:rPr lang="en-US" baseline="0" dirty="0" smtClean="0"/>
              <a:t>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22E8C-8829-4D5B-96FF-AC306EE132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67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Wreath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22E8C-8829-4D5B-96FF-AC306EE132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Menorah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22E8C-8829-4D5B-96FF-AC306EE132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87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Santa</a:t>
            </a:r>
            <a:r>
              <a:rPr lang="en-US" baseline="0" dirty="0" smtClean="0"/>
              <a:t> Claus (Christmas Man)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22E8C-8829-4D5B-96FF-AC306EE132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27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22E8C-8829-4D5B-96FF-AC306EE132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20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Dreidel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22E8C-8829-4D5B-96FF-AC306EE132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95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22E8C-8829-4D5B-96FF-AC306EE132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2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3393-D7CD-45B9-9A7D-171BDCE3FC7E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0E7D-E937-4499-B549-8202DF89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3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3393-D7CD-45B9-9A7D-171BDCE3FC7E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0E7D-E937-4499-B549-8202DF89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3393-D7CD-45B9-9A7D-171BDCE3FC7E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0E7D-E937-4499-B549-8202DF89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3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3393-D7CD-45B9-9A7D-171BDCE3FC7E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0E7D-E937-4499-B549-8202DF89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6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3393-D7CD-45B9-9A7D-171BDCE3FC7E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0E7D-E937-4499-B549-8202DF89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1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3393-D7CD-45B9-9A7D-171BDCE3FC7E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0E7D-E937-4499-B549-8202DF89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8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3393-D7CD-45B9-9A7D-171BDCE3FC7E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0E7D-E937-4499-B549-8202DF89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8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3393-D7CD-45B9-9A7D-171BDCE3FC7E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0E7D-E937-4499-B549-8202DF89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0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3393-D7CD-45B9-9A7D-171BDCE3FC7E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0E7D-E937-4499-B549-8202DF89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3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3393-D7CD-45B9-9A7D-171BDCE3FC7E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0E7D-E937-4499-B549-8202DF89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8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3393-D7CD-45B9-9A7D-171BDCE3FC7E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0E7D-E937-4499-B549-8202DF89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0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53393-D7CD-45B9-9A7D-171BDCE3FC7E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B0E7D-E937-4499-B549-8202DF89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2278" y="1447800"/>
            <a:ext cx="350781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Holiday </a:t>
            </a:r>
          </a:p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Vokabeln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15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9. das </a:t>
            </a:r>
            <a:r>
              <a:rPr lang="en-US" dirty="0" err="1" smtClean="0"/>
              <a:t>Öl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57" y="1371600"/>
            <a:ext cx="3824286" cy="286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7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10</a:t>
            </a:r>
            <a:r>
              <a:rPr lang="en-US" dirty="0"/>
              <a:t>. der </a:t>
            </a:r>
            <a:r>
              <a:rPr lang="en-US" dirty="0" err="1"/>
              <a:t>Mostapfel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63" y="1524000"/>
            <a:ext cx="2774273" cy="400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5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11. die </a:t>
            </a:r>
            <a:r>
              <a:rPr lang="en-US" dirty="0" err="1" smtClean="0"/>
              <a:t>Kerze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7" y="1600200"/>
            <a:ext cx="3438525" cy="226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7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12. der </a:t>
            </a:r>
            <a:r>
              <a:rPr lang="en-US" dirty="0" err="1" smtClean="0"/>
              <a:t>Schornstein</a:t>
            </a:r>
            <a:r>
              <a:rPr lang="en-US" dirty="0" smtClean="0"/>
              <a:t> / der </a:t>
            </a:r>
            <a:r>
              <a:rPr lang="en-US" dirty="0" err="1" smtClean="0"/>
              <a:t>Kamin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39282"/>
            <a:ext cx="3491140" cy="271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2056935" cy="29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7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13. die </a:t>
            </a:r>
            <a:r>
              <a:rPr lang="en-US" dirty="0" err="1" smtClean="0"/>
              <a:t>Girlande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88" y="1676400"/>
            <a:ext cx="5873224" cy="21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7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14. der </a:t>
            </a:r>
            <a:r>
              <a:rPr lang="en-US" dirty="0" err="1" smtClean="0"/>
              <a:t>Lebkuchen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76893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1577049" cy="194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7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15. das Marzipan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16" y="1981200"/>
            <a:ext cx="3418367" cy="25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7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4114800" cy="362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16. die </a:t>
            </a:r>
            <a:r>
              <a:rPr lang="en-US" dirty="0" err="1" smtClean="0"/>
              <a:t>Mistel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17. die </a:t>
            </a:r>
            <a:r>
              <a:rPr lang="en-US" dirty="0" err="1" smtClean="0"/>
              <a:t>Lichter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447800"/>
            <a:ext cx="4762500" cy="259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9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18. das </a:t>
            </a:r>
            <a:r>
              <a:rPr lang="en-US" dirty="0" err="1" smtClean="0"/>
              <a:t>Geschenk</a:t>
            </a:r>
            <a:r>
              <a:rPr lang="en-US" dirty="0" smtClean="0"/>
              <a:t>                          Gift</a:t>
            </a:r>
            <a:endParaRPr lang="en-US" dirty="0"/>
          </a:p>
        </p:txBody>
      </p:sp>
      <p:sp>
        <p:nvSpPr>
          <p:cNvPr id="3" name="&quot;No&quot; Symbol 2"/>
          <p:cNvSpPr/>
          <p:nvPr/>
        </p:nvSpPr>
        <p:spPr>
          <a:xfrm>
            <a:off x="7620000" y="36545"/>
            <a:ext cx="1219200" cy="1182655"/>
          </a:xfrm>
          <a:prstGeom prst="noSmoking">
            <a:avLst>
              <a:gd name="adj" fmla="val 24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3810000" cy="29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9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1. das </a:t>
            </a:r>
            <a:r>
              <a:rPr lang="en-US" dirty="0" err="1" smtClean="0"/>
              <a:t>Weihnachten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447675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8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19. das </a:t>
            </a:r>
            <a:r>
              <a:rPr lang="en-US" dirty="0" err="1" smtClean="0"/>
              <a:t>Rentier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397062" cy="337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1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2933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20. die </a:t>
            </a:r>
            <a:r>
              <a:rPr lang="en-US" dirty="0" err="1" smtClean="0"/>
              <a:t>Kekse</a:t>
            </a:r>
            <a:endParaRPr lang="en-US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2263508" cy="27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1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+mn-lt"/>
              </a:rPr>
              <a:t>Holiday </a:t>
            </a:r>
            <a:r>
              <a:rPr lang="en-US" sz="5400" b="1" dirty="0" err="1" smtClean="0">
                <a:latin typeface="+mn-lt"/>
              </a:rPr>
              <a:t>Vokabeln</a:t>
            </a:r>
            <a:endParaRPr lang="en-US" sz="5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10210800" cy="4525963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1. das </a:t>
            </a:r>
            <a:r>
              <a:rPr lang="en-US" sz="2800" dirty="0" err="1" smtClean="0"/>
              <a:t>Weihnachten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2. die </a:t>
            </a:r>
            <a:r>
              <a:rPr lang="en-US" sz="2800" dirty="0" err="1" smtClean="0"/>
              <a:t>Chanukka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3. der </a:t>
            </a:r>
            <a:r>
              <a:rPr lang="en-US" sz="2800" dirty="0" err="1" smtClean="0"/>
              <a:t>Tannenbaum</a:t>
            </a:r>
            <a:r>
              <a:rPr lang="en-US" sz="2800" dirty="0" smtClean="0"/>
              <a:t>/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der </a:t>
            </a:r>
            <a:r>
              <a:rPr lang="en-US" sz="2800" dirty="0" err="1" smtClean="0"/>
              <a:t>Weihnachtsbaum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4. der </a:t>
            </a:r>
            <a:r>
              <a:rPr lang="en-US" sz="2800" dirty="0" err="1" smtClean="0"/>
              <a:t>Kranz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5. die </a:t>
            </a:r>
            <a:r>
              <a:rPr lang="en-US" sz="2800" dirty="0" err="1" smtClean="0"/>
              <a:t>Menora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6. der </a:t>
            </a:r>
            <a:r>
              <a:rPr lang="en-US" sz="2800" dirty="0" err="1" smtClean="0"/>
              <a:t>Weihnachtsmann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7. die </a:t>
            </a:r>
            <a:r>
              <a:rPr lang="en-US" sz="2800" dirty="0" err="1" smtClean="0"/>
              <a:t>Elfe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8. der </a:t>
            </a:r>
            <a:r>
              <a:rPr lang="en-US" sz="2800" dirty="0" err="1" smtClean="0"/>
              <a:t>Dreidel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9. das </a:t>
            </a:r>
            <a:r>
              <a:rPr lang="en-US" sz="2800" dirty="0" err="1" smtClean="0"/>
              <a:t>Öl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10. der </a:t>
            </a:r>
            <a:r>
              <a:rPr lang="en-US" sz="2800" dirty="0" err="1" smtClean="0"/>
              <a:t>Mostapfel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11. die </a:t>
            </a:r>
            <a:r>
              <a:rPr lang="en-US" sz="2800" dirty="0" err="1" smtClean="0"/>
              <a:t>Kerze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12. der </a:t>
            </a:r>
            <a:r>
              <a:rPr lang="en-US" sz="2800" dirty="0" err="1" smtClean="0"/>
              <a:t>Schornstein</a:t>
            </a:r>
            <a:r>
              <a:rPr lang="en-US" sz="2800" dirty="0" smtClean="0"/>
              <a:t>/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der </a:t>
            </a:r>
            <a:r>
              <a:rPr lang="en-US" sz="2800" dirty="0" err="1" smtClean="0"/>
              <a:t>Kamin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13. die </a:t>
            </a:r>
            <a:r>
              <a:rPr lang="en-US" sz="2800" dirty="0" err="1" smtClean="0"/>
              <a:t>Girlande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14. </a:t>
            </a:r>
            <a:r>
              <a:rPr lang="en-US" sz="2800" dirty="0"/>
              <a:t>der </a:t>
            </a:r>
            <a:r>
              <a:rPr lang="en-US" sz="2800" dirty="0" err="1" smtClean="0"/>
              <a:t>Lebkuchen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15. </a:t>
            </a:r>
            <a:r>
              <a:rPr lang="en-US" sz="2800" dirty="0"/>
              <a:t>das </a:t>
            </a:r>
            <a:r>
              <a:rPr lang="en-US" sz="2800" dirty="0" smtClean="0"/>
              <a:t>Marzipan</a:t>
            </a:r>
          </a:p>
          <a:p>
            <a:pPr marL="0" indent="0">
              <a:buNone/>
            </a:pPr>
            <a:r>
              <a:rPr lang="en-US" sz="2800" dirty="0" smtClean="0"/>
              <a:t>16. </a:t>
            </a:r>
            <a:r>
              <a:rPr lang="en-US" sz="2800" dirty="0"/>
              <a:t>die </a:t>
            </a:r>
            <a:r>
              <a:rPr lang="en-US" sz="2800" dirty="0" err="1" smtClean="0"/>
              <a:t>Mistel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17. </a:t>
            </a:r>
            <a:r>
              <a:rPr lang="en-US" sz="2800" dirty="0"/>
              <a:t>die </a:t>
            </a:r>
            <a:r>
              <a:rPr lang="en-US" sz="2800" dirty="0" err="1" smtClean="0"/>
              <a:t>Lichter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18. </a:t>
            </a:r>
            <a:r>
              <a:rPr lang="en-US" sz="2800" dirty="0"/>
              <a:t>das </a:t>
            </a:r>
            <a:r>
              <a:rPr lang="en-US" sz="2800" dirty="0" err="1"/>
              <a:t>Geschenk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19. </a:t>
            </a:r>
            <a:r>
              <a:rPr lang="en-US" sz="2800" dirty="0"/>
              <a:t>das </a:t>
            </a:r>
            <a:r>
              <a:rPr lang="en-US" sz="2800" dirty="0" err="1" smtClean="0"/>
              <a:t>Rentier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20. </a:t>
            </a:r>
            <a:r>
              <a:rPr lang="en-US" sz="2800" dirty="0"/>
              <a:t>die </a:t>
            </a:r>
            <a:r>
              <a:rPr lang="en-US" sz="2800" dirty="0" err="1" smtClean="0"/>
              <a:t>Kekse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10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2. die </a:t>
            </a:r>
            <a:r>
              <a:rPr lang="en-US" dirty="0" err="1" smtClean="0"/>
              <a:t>Chanukka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137160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7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3. der </a:t>
            </a:r>
            <a:r>
              <a:rPr lang="en-US" dirty="0" err="1" smtClean="0"/>
              <a:t>Tannenbaum</a:t>
            </a:r>
            <a:r>
              <a:rPr lang="en-US" dirty="0" smtClean="0"/>
              <a:t> / der </a:t>
            </a:r>
            <a:r>
              <a:rPr lang="en-US" dirty="0" err="1" smtClean="0"/>
              <a:t>Weihnachtsbaum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97" y="1143000"/>
            <a:ext cx="3185006" cy="394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7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4. der </a:t>
            </a:r>
            <a:r>
              <a:rPr lang="en-US" dirty="0" err="1" smtClean="0"/>
              <a:t>Kranz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912" y="1524000"/>
            <a:ext cx="21621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5. die </a:t>
            </a:r>
            <a:r>
              <a:rPr lang="en-US" dirty="0" err="1" smtClean="0"/>
              <a:t>Menora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600200"/>
            <a:ext cx="2933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7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6. der </a:t>
            </a:r>
            <a:r>
              <a:rPr lang="en-US" dirty="0" err="1" smtClean="0"/>
              <a:t>Weihnachtsmann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752850" cy="281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7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7. die </a:t>
            </a:r>
            <a:r>
              <a:rPr lang="en-US" dirty="0" err="1" smtClean="0"/>
              <a:t>Elfe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212598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7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8. der </a:t>
            </a:r>
            <a:r>
              <a:rPr lang="en-US" dirty="0" err="1" smtClean="0"/>
              <a:t>Dreidel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91" y="1447800"/>
            <a:ext cx="2969418" cy="29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7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263</Words>
  <Application>Microsoft Office PowerPoint</Application>
  <PresentationFormat>On-screen Show (4:3)</PresentationFormat>
  <Paragraphs>85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1. das Weihnachten</vt:lpstr>
      <vt:lpstr>2. die Chanukka</vt:lpstr>
      <vt:lpstr>3. der Tannenbaum / der Weihnachtsbaum</vt:lpstr>
      <vt:lpstr>4. der Kranz</vt:lpstr>
      <vt:lpstr>5. die Menora</vt:lpstr>
      <vt:lpstr>6. der Weihnachtsmann</vt:lpstr>
      <vt:lpstr>7. die Elfe</vt:lpstr>
      <vt:lpstr>8. der Dreidel</vt:lpstr>
      <vt:lpstr>9. das Öl</vt:lpstr>
      <vt:lpstr>10. der Mostapfel</vt:lpstr>
      <vt:lpstr>11. die Kerze</vt:lpstr>
      <vt:lpstr>12. der Schornstein / der Kamin</vt:lpstr>
      <vt:lpstr>13. die Girlande</vt:lpstr>
      <vt:lpstr>14. der Lebkuchen</vt:lpstr>
      <vt:lpstr>15. das Marzipan </vt:lpstr>
      <vt:lpstr>16. die Mistel</vt:lpstr>
      <vt:lpstr>17. die Lichter</vt:lpstr>
      <vt:lpstr>18. das Geschenk                          Gift</vt:lpstr>
      <vt:lpstr>19. das Rentier</vt:lpstr>
      <vt:lpstr>20. die Kekse</vt:lpstr>
      <vt:lpstr>Holiday Vokabeln</vt:lpstr>
    </vt:vector>
  </TitlesOfParts>
  <Company>WCSD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Rebecca</dc:creator>
  <cp:lastModifiedBy>Microsoft account</cp:lastModifiedBy>
  <cp:revision>35</cp:revision>
  <dcterms:created xsi:type="dcterms:W3CDTF">2013-12-04T19:22:56Z</dcterms:created>
  <dcterms:modified xsi:type="dcterms:W3CDTF">2014-12-10T03:57:46Z</dcterms:modified>
</cp:coreProperties>
</file>