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3" r:id="rId15"/>
    <p:sldId id="274" r:id="rId16"/>
    <p:sldId id="264" r:id="rId17"/>
    <p:sldId id="265" r:id="rId18"/>
    <p:sldId id="272" r:id="rId19"/>
    <p:sldId id="271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55" autoAdjust="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48CCC-9D6F-4DF1-B874-A59E678EB936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CEF42-6E4E-4CDD-88B2-3341CD9E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turkey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CEF42-6E4E-4CDD-88B2-3341CD9E85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59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gravy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CEF42-6E4E-4CDD-88B2-3341CD9E85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61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sweet potato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CEF42-6E4E-4CDD-88B2-3341CD9E85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98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casserole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CEF42-6E4E-4CDD-88B2-3341CD9E85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85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“good appetite”</a:t>
            </a:r>
            <a:r>
              <a:rPr lang="en-US" baseline="0" dirty="0" smtClean="0"/>
              <a:t> – this is what Germans say before a meal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CEF42-6E4E-4CDD-88B2-3341CD9E85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8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Mayflower/the</a:t>
            </a:r>
            <a:r>
              <a:rPr lang="en-US" baseline="0" dirty="0" smtClean="0"/>
              <a:t> 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CEF42-6E4E-4CDD-88B2-3341CD9E85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81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pilgrim (male/female)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CEF42-6E4E-4CDD-88B2-3341CD9E85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95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Native</a:t>
            </a:r>
            <a:r>
              <a:rPr lang="en-US" baseline="0" dirty="0" smtClean="0"/>
              <a:t> American (male/female)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CEF42-6E4E-4CDD-88B2-3341CD9E85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81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blunderbuss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CEF42-6E4E-4CDD-88B2-3341CD9E85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11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CEF42-6E4E-4CDD-88B2-3341CD9E85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39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cornucopia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CEF42-6E4E-4CDD-88B2-3341CD9E85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24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cranberry sauce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CEF42-6E4E-4CDD-88B2-3341CD9E85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87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stuffing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CEF42-6E4E-4CDD-88B2-3341CD9E85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54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gourd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CEF42-6E4E-4CDD-88B2-3341CD9E85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76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pumpkin</a:t>
            </a:r>
            <a:r>
              <a:rPr lang="en-US" baseline="0" dirty="0" smtClean="0"/>
              <a:t> pie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CEF42-6E4E-4CDD-88B2-3341CD9E85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28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whipped cream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CEF42-6E4E-4CDD-88B2-3341CD9E85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45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spices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CEF42-6E4E-4CDD-88B2-3341CD9E85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29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mashed potatoes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CEF42-6E4E-4CDD-88B2-3341CD9E85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4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347-B67F-4CC5-BC98-22C43C28B54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FA11-EA3D-4425-9457-6C532DA5D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9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347-B67F-4CC5-BC98-22C43C28B54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FA11-EA3D-4425-9457-6C532DA5D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3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347-B67F-4CC5-BC98-22C43C28B54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FA11-EA3D-4425-9457-6C532DA5D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1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347-B67F-4CC5-BC98-22C43C28B54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FA11-EA3D-4425-9457-6C532DA5D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5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347-B67F-4CC5-BC98-22C43C28B54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FA11-EA3D-4425-9457-6C532DA5D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1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347-B67F-4CC5-BC98-22C43C28B54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FA11-EA3D-4425-9457-6C532DA5D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6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347-B67F-4CC5-BC98-22C43C28B54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FA11-EA3D-4425-9457-6C532DA5D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347-B67F-4CC5-BC98-22C43C28B54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FA11-EA3D-4425-9457-6C532DA5D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4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347-B67F-4CC5-BC98-22C43C28B54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FA11-EA3D-4425-9457-6C532DA5D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9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347-B67F-4CC5-BC98-22C43C28B54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FA11-EA3D-4425-9457-6C532DA5D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8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F347-B67F-4CC5-BC98-22C43C28B54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FA11-EA3D-4425-9457-6C532DA5D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5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2F347-B67F-4CC5-BC98-22C43C28B549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3FA11-EA3D-4425-9457-6C532DA5D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2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4gmaQ36cWORfMM&amp;tbnid=Tr31jIVr0LXv7M:&amp;ved=0CAUQjRw&amp;url=http://www.foodnetwork.com/recipes/ina-garten/sour-cream-mashed-potatoes-recipe/&amp;ei=PLaPUoLYCNfYoATExYLoCQ&amp;bvm=bv.56988011,d.cGU&amp;psig=AFQjCNHspQd038ypuTRi8bU7tlTTJZ_7-g&amp;ust=138523639160899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5ZhHi-VO7guoVM&amp;tbnid=2hYULHDbgmk9iM:&amp;ved=0CAUQjRw&amp;url=http://www.freshandeasy.com/products/detail/homestyle-gravy/104507498/&amp;ei=HLqPUsWBJKuxigKg5IGoAw&amp;bvm=bv.56988011,d.cGU&amp;psig=AFQjCNFMeS4HlelUMhLoRjAJg8FFTzKXMg&amp;ust=138523651988619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YdjFwgjSb4_CRM&amp;tbnid=lzFZtGGHacfHxM:&amp;ved=0CAUQjRw&amp;url=http://www.foodnetwork.com/recipes/neelys/twice-baked-sweet-potatoes-recipe/&amp;ei=CbuPUpnBB-esigKHpoCYBA&amp;bvm=bv.56988011,d.cGU&amp;psig=AFQjCNEkkIkCVPvz-vYi9N6BTYasBUguww&amp;ust=138523762782318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3NYsMrh2FJldCM&amp;tbnid=ALNgbBl_8XeJ1M:&amp;ved=0CAUQjRw&amp;url=http://www.carolinalifestyles.com/archives/959&amp;ei=0r6PUpSLJOakiQKPjYGwAw&amp;bvm=bv.56988011,d.cGU&amp;psig=AFQjCNFi2tuMN_CgBTz49p340b-KlFpldA&amp;ust=138523853802958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8cYccFwkG5qrCM&amp;tbnid=KTh_b7T6U6ywAM:&amp;ved=0CAUQjRw&amp;url=http://store.danielnyc.com/thanks-giving-dinner.html&amp;ei=77GPUpiJAcTToASAy4LYDg&amp;bvm=bv.56988011,d.cGU&amp;psig=AFQjCNG1KgWFxUI5Qhqf9-uQT6H4qZ8Zyg&amp;ust=1385232909333759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WfhdM-5akk153M&amp;tbnid=dKVkbhgqdcp8KM:&amp;ved=0CAUQjRw&amp;url=http://yowpyowp.blogspot.com/2010/10/huckleberry-hound-grim-pilgrim.html&amp;ei=gsKPUr_UMKa0igLY9YD4CA&amp;bvm=bv.56988011,d.cGU&amp;psig=AFQjCNEqjf7wKw3kjsoGbJVYiW90xj73XA&amp;ust=1385239462154809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vkzSMvNlaMj20M&amp;tbnid=2IYU2JbKSZcSAM:&amp;ved=0CAUQjRw&amp;url=http://emilyinthekithen.blogspot.com/2010/11/edible-cornucopia-who-would-have.html&amp;ei=l8GPUoHIEOa7igKMvYCICQ&amp;bvm=bv.56988011,d.cGU&amp;psig=AFQjCNG6_J3-W92GsnhQ5gD19MtjI5JBpg&amp;ust=138523924998652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jQ2vJ-qLKzvimM&amp;tbnid=f7-yuAmGhZNAEM:&amp;ved=0CAUQjRw&amp;url=http://blog.fairwaymarket.com/2011/11/berry-good-benefits-cranberries/&amp;ei=N7SPUv_zN8TtoATNg4CQDA&amp;bvm=bv.56988011,d.cGU&amp;psig=AFQjCNF9Gi0N0e-1iKXs4MFfaIZSypW9HQ&amp;ust=138523582622544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Vk4yMkaGzNjvIM&amp;tbnid=muYKrHTFzSkopM:&amp;ved=0CAUQjRw&amp;url=http://abcnews.go.com/GMA/thanksgiving-101-stuffing-make-person/story?id=14975777&amp;ei=trOPUtuyC8PdoAS-64CwCQ&amp;bvm=bv.56988011,d.cGU&amp;psig=AFQjCNHu56ftau-RsYWGwSnCEjRtVj8UOQ&amp;ust=138523541706758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6oKK2e9h52JpWM&amp;tbnid=nTnx4YUpcQaZ9M:&amp;ved=0CAUQjRw&amp;url=http://dolangeiman.com/blog/2011/11/country-picnic-gourds/&amp;ei=z8CPUoyLLubOiwKEgIGIBg&amp;bvm=bv.56988011,d.cGU&amp;psig=AFQjCNFrzMAvTRVzgtrVc-MpmSBxWBsdGA&amp;ust=138523899166140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_a9phUFkuFJsHM&amp;tbnid=2DYzmsYj-RHVnM:&amp;ved=0CAUQjRw&amp;url=http://vcryugaku.exblog.jp/&amp;ei=ALaPUp20Ic7zoAT5toGwCQ&amp;bvm=bv.56988011,d.cGU&amp;psig=AFQjCNEE8NnIo3a00ZClNax6hugL72x2Qg&amp;ust=138523630582292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AzeI2mNd5yQOlM&amp;tbnid=_OaRC5t5cgCFlM:&amp;ved=0CAUQjRw&amp;url=http://theaddyouthpastor.blogspot.com/2013/03/chocolate-whipped-cream-shooters.html&amp;ei=7ryPUtqnD6KuiQKq14CwAw&amp;bvm=bv.56988011,d.cGU&amp;psig=AFQjCNFu88PbVFR6X5pzY4XeXhHIQ8QecQ&amp;ust=138523810618224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/url?sa=i&amp;rct=j&amp;q=&amp;esrc=s&amp;frm=1&amp;source=images&amp;cd=&amp;cad=rja&amp;docid=g1ycGV2GhPLHMM&amp;tbnid=KCcAXCpMSxZIIM:&amp;ved=0CAUQjRw&amp;url=http://www.landolakes.com/recipe/1252/sweetened-whipped-cream&amp;ei=Kb2PUq9RgZSJAp2pgLgL&amp;bvm=bv.56988011,d.cGU&amp;psig=AFQjCNFu88PbVFR6X5pzY4XeXhHIQ8QecQ&amp;ust=1385238106182245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g8KjhAqtm2mwgM&amp;tbnid=C3RTDnNX6OXCyM:&amp;ved=0CAUQjRw&amp;url=http://www.rebootwithjoe.com/nine-spices-that-benefit-your-health/&amp;ei=AsCPUvWKFqPeiALvk4CICQ&amp;bvm=bv.56988011,d.cGU&amp;psig=AFQjCNEXl2PnAqwRzZDnhtQ86nsuhBhkcw&amp;ust=138523869986178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077200" cy="1470025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Thanksgiving </a:t>
            </a:r>
            <a:r>
              <a:rPr lang="en-US" sz="115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Vokabeln</a:t>
            </a:r>
            <a:endParaRPr lang="en-US" sz="11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78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9. der </a:t>
            </a:r>
            <a:r>
              <a:rPr lang="en-US" dirty="0" err="1" smtClean="0"/>
              <a:t>Kartoffelbrei</a:t>
            </a:r>
            <a:endParaRPr lang="en-US" dirty="0"/>
          </a:p>
        </p:txBody>
      </p:sp>
      <p:pic>
        <p:nvPicPr>
          <p:cNvPr id="9220" name="Picture 4" descr="http://img.foodnetwork.com/FOOD/2011/08/10/Thanksgiving-2011_IG1C18-sour-cream-mashed-potatoes_s4x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153275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10. die </a:t>
            </a:r>
            <a:r>
              <a:rPr lang="en-US" dirty="0" err="1" smtClean="0"/>
              <a:t>Bratensoße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44" name="Picture 4" descr="http://assets.freshandeasy.com/media/933651/104507498_true_1_976x73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934200" cy="519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11. die </a:t>
            </a:r>
            <a:r>
              <a:rPr lang="en-US" dirty="0" err="1" smtClean="0"/>
              <a:t>Süßkartoffel</a:t>
            </a:r>
            <a:endParaRPr lang="en-US" dirty="0"/>
          </a:p>
        </p:txBody>
      </p:sp>
      <p:pic>
        <p:nvPicPr>
          <p:cNvPr id="11268" name="Picture 4" descr="http://img.foodnetwork.com/FOOD/2011/08/10/Thanksgiving-2011_NY0104-twice-baked-sweet-potatoes_s4x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153275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12. der </a:t>
            </a:r>
            <a:r>
              <a:rPr lang="en-US" dirty="0" err="1" smtClean="0"/>
              <a:t>Auflauf</a:t>
            </a:r>
            <a:endParaRPr lang="en-US" dirty="0"/>
          </a:p>
        </p:txBody>
      </p:sp>
      <p:pic>
        <p:nvPicPr>
          <p:cNvPr id="12292" name="Picture 4" descr="http://www.carolinalifestyles.com/wp-content/uploads/2009/11/campbells_green-bean-casserole_s4x3_l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29919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store.danielnyc.com/media/catalog/product/cache/1/image/9df78eab33525d08d6e5fb8d27136e95/e/b/eb-thanksgiving-box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941"/>
            <a:ext cx="9144000" cy="610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13. </a:t>
            </a:r>
            <a:r>
              <a:rPr lang="en-US" dirty="0" err="1" smtClean="0"/>
              <a:t>Guten</a:t>
            </a:r>
            <a:r>
              <a:rPr lang="en-US" dirty="0" smtClean="0"/>
              <a:t> </a:t>
            </a:r>
            <a:r>
              <a:rPr lang="en-US" dirty="0" err="1" smtClean="0"/>
              <a:t>Appetit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14. die Mayflower / das Schiff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371600"/>
            <a:ext cx="7052641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7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15. der </a:t>
            </a:r>
            <a:r>
              <a:rPr lang="en-US" dirty="0" err="1" smtClean="0"/>
              <a:t>Pilger</a:t>
            </a:r>
            <a:r>
              <a:rPr lang="en-US" dirty="0" smtClean="0"/>
              <a:t> / die </a:t>
            </a:r>
            <a:r>
              <a:rPr lang="en-US" dirty="0" err="1" smtClean="0"/>
              <a:t>Pilgerin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270375" cy="385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7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effectLst/>
              </a:rPr>
              <a:t>16. der </a:t>
            </a:r>
            <a:r>
              <a:rPr lang="en-US" dirty="0" err="1" smtClean="0">
                <a:effectLst/>
              </a:rPr>
              <a:t>Indianer</a:t>
            </a:r>
            <a:r>
              <a:rPr lang="en-US" dirty="0" smtClean="0">
                <a:effectLst/>
              </a:rPr>
              <a:t> / die </a:t>
            </a:r>
            <a:r>
              <a:rPr lang="en-US" dirty="0" err="1" smtClean="0">
                <a:effectLst/>
              </a:rPr>
              <a:t>Indianerin</a:t>
            </a: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4114800" cy="413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7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17. die </a:t>
            </a:r>
            <a:r>
              <a:rPr lang="en-US" dirty="0" err="1" smtClean="0"/>
              <a:t>Donnerbüchse</a:t>
            </a:r>
            <a:endParaRPr lang="en-US" dirty="0"/>
          </a:p>
        </p:txBody>
      </p:sp>
      <p:pic>
        <p:nvPicPr>
          <p:cNvPr id="15365" name="Picture 5" descr="http://4.bp.blogspot.com/_hfirdv34n7A/TIN4gSHhiMI/AAAAAAAAGNs/dgqQ3xLlYu8/s1600/GRIM+PILGRIM+1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295400"/>
            <a:ext cx="5559499" cy="416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11" y="5029200"/>
            <a:ext cx="3817177" cy="157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7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18. </a:t>
            </a:r>
            <a:r>
              <a:rPr lang="en-US" dirty="0" err="1" smtClean="0"/>
              <a:t>dankbar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54102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parajita" pitchFamily="34" charset="0"/>
                <a:cs typeface="Aparajita" pitchFamily="34" charset="0"/>
              </a:rPr>
              <a:t>Ich</a:t>
            </a:r>
            <a:r>
              <a:rPr lang="en-US" sz="4000" i="1" dirty="0" smtClean="0">
                <a:latin typeface="Aparajita" pitchFamily="34" charset="0"/>
                <a:cs typeface="Aparajita" pitchFamily="34" charset="0"/>
              </a:rPr>
              <a:t> bin </a:t>
            </a:r>
            <a:r>
              <a:rPr lang="en-US" sz="4000" i="1" dirty="0" err="1" smtClean="0">
                <a:latin typeface="Aparajita" pitchFamily="34" charset="0"/>
                <a:cs typeface="Aparajita" pitchFamily="34" charset="0"/>
              </a:rPr>
              <a:t>dankbar</a:t>
            </a:r>
            <a:r>
              <a:rPr lang="en-US" sz="4000" i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4000" i="1" dirty="0" err="1" smtClean="0">
                <a:latin typeface="Aparajita" pitchFamily="34" charset="0"/>
                <a:cs typeface="Aparajita" pitchFamily="34" charset="0"/>
              </a:rPr>
              <a:t>für</a:t>
            </a:r>
            <a:r>
              <a:rPr lang="en-US" sz="4000" i="1" dirty="0" smtClean="0">
                <a:latin typeface="Aparajita" pitchFamily="34" charset="0"/>
                <a:cs typeface="Aparajita" pitchFamily="34" charset="0"/>
              </a:rPr>
              <a:t> ___________.</a:t>
            </a:r>
            <a:endParaRPr lang="en-US" sz="4000" i="1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62269"/>
            <a:ext cx="5257800" cy="393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7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1. der </a:t>
            </a:r>
            <a:r>
              <a:rPr lang="en-US" dirty="0" err="1" smtClean="0"/>
              <a:t>Truthahn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1"/>
            <a:ext cx="466849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1748591"/>
            <a:ext cx="3272589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7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" y="990600"/>
            <a:ext cx="9134476" cy="4800600"/>
          </a:xfrm>
        </p:spPr>
        <p:txBody>
          <a:bodyPr numCol="2">
            <a:no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der </a:t>
            </a:r>
            <a:r>
              <a:rPr lang="en-US" sz="2800" dirty="0" err="1" smtClean="0"/>
              <a:t>Truthahn</a:t>
            </a:r>
            <a:r>
              <a:rPr lang="en-US" sz="2800" dirty="0" smtClean="0"/>
              <a:t> 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das </a:t>
            </a:r>
            <a:r>
              <a:rPr lang="en-US" sz="2800" dirty="0" err="1" smtClean="0"/>
              <a:t>Füllhorn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die </a:t>
            </a:r>
            <a:r>
              <a:rPr lang="en-US" sz="2800" dirty="0" err="1" smtClean="0"/>
              <a:t>Cranberrysoße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die </a:t>
            </a:r>
            <a:r>
              <a:rPr lang="en-US" sz="2800" dirty="0" err="1" smtClean="0"/>
              <a:t>Füllung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die </a:t>
            </a:r>
            <a:r>
              <a:rPr lang="en-US" sz="2800" dirty="0" err="1" smtClean="0"/>
              <a:t>Kürbisflasche</a:t>
            </a: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smtClean="0"/>
              <a:t>der </a:t>
            </a:r>
            <a:r>
              <a:rPr lang="en-US" sz="2800" dirty="0" err="1" smtClean="0"/>
              <a:t>Kürbiskuchen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die </a:t>
            </a:r>
            <a:r>
              <a:rPr lang="en-US" sz="2800" dirty="0" err="1" smtClean="0"/>
              <a:t>Schlagsahne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die </a:t>
            </a:r>
            <a:r>
              <a:rPr lang="en-US" sz="2800" dirty="0" err="1" smtClean="0"/>
              <a:t>Würze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der </a:t>
            </a:r>
            <a:r>
              <a:rPr lang="en-US" sz="2800" dirty="0" err="1" smtClean="0"/>
              <a:t>Kartoffelbrei</a:t>
            </a: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 die </a:t>
            </a:r>
            <a:r>
              <a:rPr lang="en-US" sz="2800" dirty="0" err="1" smtClean="0"/>
              <a:t>Bratensoße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 die </a:t>
            </a:r>
            <a:r>
              <a:rPr lang="en-US" sz="2800" dirty="0" err="1" smtClean="0"/>
              <a:t>Süßkartoffel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 der </a:t>
            </a:r>
            <a:r>
              <a:rPr lang="en-US" sz="2800" dirty="0" err="1" smtClean="0"/>
              <a:t>Auflauf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 </a:t>
            </a:r>
            <a:r>
              <a:rPr lang="en-US" sz="2800" dirty="0" err="1" smtClean="0"/>
              <a:t>Guten</a:t>
            </a:r>
            <a:r>
              <a:rPr lang="en-US" sz="2800" dirty="0" smtClean="0"/>
              <a:t> </a:t>
            </a:r>
            <a:r>
              <a:rPr lang="en-US" sz="2800" dirty="0" err="1" smtClean="0"/>
              <a:t>Appetit</a:t>
            </a:r>
            <a:r>
              <a:rPr lang="en-US" sz="2800" dirty="0" smtClean="0"/>
              <a:t>!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 die Mayflower/das Schiff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der </a:t>
            </a:r>
            <a:r>
              <a:rPr lang="en-US" sz="2800" dirty="0" err="1" smtClean="0"/>
              <a:t>Pilger</a:t>
            </a:r>
            <a:r>
              <a:rPr lang="en-US" sz="2800" dirty="0" smtClean="0"/>
              <a:t>/die </a:t>
            </a:r>
            <a:r>
              <a:rPr lang="en-US" sz="2800" dirty="0" err="1" smtClean="0"/>
              <a:t>Pilgerin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der </a:t>
            </a:r>
            <a:r>
              <a:rPr lang="en-US" sz="2800" dirty="0" err="1" smtClean="0"/>
              <a:t>Indianer</a:t>
            </a:r>
            <a:r>
              <a:rPr lang="en-US" sz="2800" dirty="0" smtClean="0"/>
              <a:t>/die </a:t>
            </a:r>
            <a:r>
              <a:rPr lang="en-US" sz="2800" dirty="0" err="1" smtClean="0"/>
              <a:t>Indianerin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die </a:t>
            </a:r>
            <a:r>
              <a:rPr lang="en-US" sz="2800" dirty="0" err="1" smtClean="0"/>
              <a:t>Donnerbüchse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err="1" smtClean="0"/>
              <a:t>dankbar</a:t>
            </a: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143000" y="24110"/>
            <a:ext cx="6742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Thanksgiving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Vokabeln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564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2.bp.blogspot.com/_Jkq9huyakCw/TOctP6Ak4qI/AAAAAAAAAI8/8vwhmVtoum8/s1600/cornucopi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153275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2. </a:t>
            </a:r>
            <a:r>
              <a:rPr lang="en-US" dirty="0"/>
              <a:t>d</a:t>
            </a:r>
            <a:r>
              <a:rPr lang="en-US" dirty="0" smtClean="0"/>
              <a:t>as </a:t>
            </a:r>
            <a:r>
              <a:rPr lang="en-US" dirty="0" err="1" smtClean="0"/>
              <a:t>Füllhorn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3. die </a:t>
            </a:r>
            <a:r>
              <a:rPr lang="en-US" dirty="0" err="1" smtClean="0"/>
              <a:t>Cranberrysoße</a:t>
            </a:r>
            <a:endParaRPr lang="en-US" dirty="0"/>
          </a:p>
        </p:txBody>
      </p:sp>
      <p:pic>
        <p:nvPicPr>
          <p:cNvPr id="3076" name="Picture 4" descr="http://blog.fairwaymarket.com/wp-content/uploads/2011/11/Cranberry-Sauc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47800"/>
            <a:ext cx="71532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 die </a:t>
            </a:r>
            <a:r>
              <a:rPr lang="en-US" dirty="0" err="1" smtClean="0"/>
              <a:t>Füllung</a:t>
            </a:r>
            <a:endParaRPr lang="en-US" dirty="0"/>
          </a:p>
        </p:txBody>
      </p:sp>
      <p:pic>
        <p:nvPicPr>
          <p:cNvPr id="4100" name="Picture 4" descr="http://a.abcnews.com/images/US/gty_stuffing_jef_111117_w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857066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5. die </a:t>
            </a:r>
            <a:r>
              <a:rPr lang="en-US" dirty="0" err="1" smtClean="0"/>
              <a:t>Kürbisflasche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6" name="Picture 6" descr="http://farm7.static.flickr.com/6217/6299810010_c22a0c4f8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239000" cy="483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6. der </a:t>
            </a:r>
            <a:r>
              <a:rPr lang="en-US" dirty="0" err="1" smtClean="0"/>
              <a:t>Kürbiskuchen</a:t>
            </a:r>
            <a:endParaRPr lang="en-US" dirty="0"/>
          </a:p>
        </p:txBody>
      </p:sp>
      <p:pic>
        <p:nvPicPr>
          <p:cNvPr id="6148" name="Picture 4" descr="http://pds.exblog.jp/pds/1/201310/11/06/d0157906_820212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1532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ttp://4.bp.blogspot.com/-Xgtr20Fd1wU/UTZOi_peg9I/AAAAAAAAB5k/9XqX5rHjmfQ/s1600/whippe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89" y="1836425"/>
            <a:ext cx="3848099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7. die </a:t>
            </a:r>
            <a:r>
              <a:rPr lang="en-US" dirty="0" err="1" smtClean="0"/>
              <a:t>Schlagsahne</a:t>
            </a:r>
            <a:endParaRPr lang="en-US" dirty="0"/>
          </a:p>
        </p:txBody>
      </p:sp>
      <p:pic>
        <p:nvPicPr>
          <p:cNvPr id="7175" name="Picture 7" descr="http://www.landolakes.com/assets/images/recipe/orig/13145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64976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8. die </a:t>
            </a:r>
            <a:r>
              <a:rPr lang="en-US" dirty="0" err="1" smtClean="0"/>
              <a:t>Würze</a:t>
            </a:r>
            <a:endParaRPr lang="en-US" dirty="0"/>
          </a:p>
        </p:txBody>
      </p:sp>
      <p:pic>
        <p:nvPicPr>
          <p:cNvPr id="8198" name="Picture 6" descr="http://www.rebootwithjoe.com/wp-content/uploads/2013/03/Nine-Beneficial-Spice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65380"/>
            <a:ext cx="7673837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211</Words>
  <Application>Microsoft Office PowerPoint</Application>
  <PresentationFormat>On-screen Show (4:3)</PresentationFormat>
  <Paragraphs>77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Aparajita</vt:lpstr>
      <vt:lpstr>Arial</vt:lpstr>
      <vt:lpstr>Calibri</vt:lpstr>
      <vt:lpstr>Office Theme</vt:lpstr>
      <vt:lpstr>Thanksgiving Vokabeln</vt:lpstr>
      <vt:lpstr>1. der Truthahn</vt:lpstr>
      <vt:lpstr>2. das Füllhorn</vt:lpstr>
      <vt:lpstr>3. die Cranberrysoße</vt:lpstr>
      <vt:lpstr>4. die Füllung</vt:lpstr>
      <vt:lpstr>5. die Kürbisflasche </vt:lpstr>
      <vt:lpstr>6. der Kürbiskuchen</vt:lpstr>
      <vt:lpstr>7. die Schlagsahne</vt:lpstr>
      <vt:lpstr>8. die Würze</vt:lpstr>
      <vt:lpstr>9. der Kartoffelbrei</vt:lpstr>
      <vt:lpstr>10. die Bratensoße </vt:lpstr>
      <vt:lpstr>11. die Süßkartoffel</vt:lpstr>
      <vt:lpstr>12. der Auflauf</vt:lpstr>
      <vt:lpstr>13. Guten Appetit!</vt:lpstr>
      <vt:lpstr>14. die Mayflower / das Schiff</vt:lpstr>
      <vt:lpstr>15. der Pilger / die Pilgerin</vt:lpstr>
      <vt:lpstr>16. der Indianer / die Indianerin</vt:lpstr>
      <vt:lpstr>17. die Donnerbüchse</vt:lpstr>
      <vt:lpstr>18. dankbar </vt:lpstr>
      <vt:lpstr>PowerPoint Presentation</vt:lpstr>
    </vt:vector>
  </TitlesOfParts>
  <Company>WCSD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Thanksgiving Vokabeln</dc:title>
  <dc:creator>Young, Rebecca</dc:creator>
  <cp:lastModifiedBy>Microsoft account</cp:lastModifiedBy>
  <cp:revision>30</cp:revision>
  <dcterms:created xsi:type="dcterms:W3CDTF">2013-11-22T15:58:05Z</dcterms:created>
  <dcterms:modified xsi:type="dcterms:W3CDTF">2014-12-01T13:43:25Z</dcterms:modified>
</cp:coreProperties>
</file>