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195E-05BC-4D21-B4E2-FA4D6E1AA133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0258-B8AE-4D81-93C7-3A461F44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7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195E-05BC-4D21-B4E2-FA4D6E1AA133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0258-B8AE-4D81-93C7-3A461F44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0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195E-05BC-4D21-B4E2-FA4D6E1AA133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0258-B8AE-4D81-93C7-3A461F44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8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195E-05BC-4D21-B4E2-FA4D6E1AA133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0258-B8AE-4D81-93C7-3A461F44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7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195E-05BC-4D21-B4E2-FA4D6E1AA133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0258-B8AE-4D81-93C7-3A461F44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12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195E-05BC-4D21-B4E2-FA4D6E1AA133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0258-B8AE-4D81-93C7-3A461F44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7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195E-05BC-4D21-B4E2-FA4D6E1AA133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0258-B8AE-4D81-93C7-3A461F44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22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195E-05BC-4D21-B4E2-FA4D6E1AA133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0258-B8AE-4D81-93C7-3A461F44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05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195E-05BC-4D21-B4E2-FA4D6E1AA133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0258-B8AE-4D81-93C7-3A461F44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195E-05BC-4D21-B4E2-FA4D6E1AA133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0258-B8AE-4D81-93C7-3A461F44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195E-05BC-4D21-B4E2-FA4D6E1AA133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0258-B8AE-4D81-93C7-3A461F44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4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3195E-05BC-4D21-B4E2-FA4D6E1AA133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50258-B8AE-4D81-93C7-3A461F447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9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Vergangenheit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“Past Tense Notes”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48124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600" y="2188492"/>
            <a:ext cx="2819400" cy="4331252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algn="ctr"/>
            <a:r>
              <a:rPr lang="en-US" dirty="0" err="1" smtClean="0"/>
              <a:t>Präteritum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2743201"/>
            <a:ext cx="2643190" cy="38211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921604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These verbs go in the 2</a:t>
            </a:r>
            <a:r>
              <a:rPr lang="en-US" sz="2400" baseline="30000" dirty="0"/>
              <a:t>nd</a:t>
            </a:r>
            <a:r>
              <a:rPr lang="en-US" sz="2400" dirty="0"/>
              <a:t> position of a sentence (like present tense). They </a:t>
            </a:r>
            <a:r>
              <a:rPr lang="en-US" sz="2400" b="1" u="sng" dirty="0"/>
              <a:t>do not</a:t>
            </a:r>
            <a:r>
              <a:rPr lang="en-US" sz="2400" b="1" dirty="0"/>
              <a:t> </a:t>
            </a:r>
            <a:r>
              <a:rPr lang="en-US" sz="2400" dirty="0"/>
              <a:t>need helping verbs and they must be conjugated to fit the pronoun/subject.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067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algn="ctr"/>
            <a:r>
              <a:rPr lang="en-US" dirty="0" err="1" smtClean="0"/>
              <a:t>Perfekt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2667000"/>
            <a:ext cx="3467100" cy="38290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889939"/>
            <a:ext cx="7658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These verbs go at the end of a sentence and </a:t>
            </a:r>
            <a:r>
              <a:rPr lang="en-US" sz="2400" b="1" u="sng" dirty="0"/>
              <a:t>do</a:t>
            </a:r>
            <a:r>
              <a:rPr lang="en-US" sz="2400" b="1" dirty="0"/>
              <a:t> </a:t>
            </a:r>
            <a:r>
              <a:rPr lang="en-US" sz="2400" dirty="0"/>
              <a:t>need helping verbs (</a:t>
            </a:r>
            <a:r>
              <a:rPr lang="en-US" sz="2400" i="1" dirty="0" err="1"/>
              <a:t>haben</a:t>
            </a:r>
            <a:r>
              <a:rPr lang="en-US" sz="2400" dirty="0"/>
              <a:t> or </a:t>
            </a:r>
            <a:r>
              <a:rPr lang="en-US" sz="2400" i="1" dirty="0" err="1"/>
              <a:t>sein</a:t>
            </a:r>
            <a:r>
              <a:rPr lang="en-US" sz="2400" dirty="0"/>
              <a:t>) which go in the 2</a:t>
            </a:r>
            <a:r>
              <a:rPr lang="en-US" sz="2400" baseline="30000" dirty="0"/>
              <a:t>nd</a:t>
            </a:r>
            <a:r>
              <a:rPr lang="en-US" sz="2400" dirty="0"/>
              <a:t> position and must be conjugated to fit the pronoun/subject.</a:t>
            </a:r>
            <a:endParaRPr lang="en-US" sz="2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2228850"/>
            <a:ext cx="3333750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42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274638"/>
            <a:ext cx="847891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Regelmäßige</a:t>
            </a:r>
            <a:r>
              <a:rPr lang="en-US" dirty="0" smtClean="0"/>
              <a:t>/</a:t>
            </a:r>
            <a:r>
              <a:rPr lang="en-US" dirty="0" err="1" smtClean="0"/>
              <a:t>Schwache</a:t>
            </a:r>
            <a:r>
              <a:rPr lang="en-US" dirty="0" smtClean="0"/>
              <a:t> </a:t>
            </a:r>
            <a:r>
              <a:rPr lang="en-US" dirty="0" err="1" smtClean="0"/>
              <a:t>Verben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i="1" dirty="0"/>
              <a:t>- Not on the chart -</a:t>
            </a:r>
            <a:endParaRPr lang="en-US" sz="27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Regular/Weak Verbs: They </a:t>
            </a:r>
            <a:r>
              <a:rPr lang="en-US" b="1" dirty="0" smtClean="0"/>
              <a:t>do not </a:t>
            </a:r>
            <a:r>
              <a:rPr lang="en-US" dirty="0" smtClean="0"/>
              <a:t>have the “strength” to change their stems.</a:t>
            </a:r>
          </a:p>
          <a:p>
            <a:pPr lvl="1"/>
            <a:r>
              <a:rPr lang="en-US" dirty="0" err="1"/>
              <a:t>k</a:t>
            </a:r>
            <a:r>
              <a:rPr lang="en-US" dirty="0" err="1" smtClean="0"/>
              <a:t>aufen</a:t>
            </a:r>
            <a:r>
              <a:rPr lang="en-US" dirty="0" smtClean="0"/>
              <a:t> – to buy</a:t>
            </a:r>
          </a:p>
          <a:p>
            <a:pPr lvl="2"/>
            <a:r>
              <a:rPr lang="en-US" dirty="0" err="1" smtClean="0"/>
              <a:t>Präsens</a:t>
            </a:r>
            <a:r>
              <a:rPr lang="en-US" dirty="0" smtClean="0"/>
              <a:t>: </a:t>
            </a:r>
            <a:r>
              <a:rPr lang="en-US" b="1" u="sng" dirty="0" err="1" smtClean="0"/>
              <a:t>kauf</a:t>
            </a:r>
            <a:r>
              <a:rPr lang="en-US" dirty="0" err="1" smtClean="0"/>
              <a:t>en</a:t>
            </a:r>
            <a:endParaRPr lang="en-US" dirty="0" smtClean="0"/>
          </a:p>
          <a:p>
            <a:pPr lvl="2"/>
            <a:r>
              <a:rPr lang="en-US" dirty="0" err="1" smtClean="0"/>
              <a:t>Präteritum</a:t>
            </a:r>
            <a:r>
              <a:rPr lang="en-US" dirty="0" smtClean="0"/>
              <a:t>: </a:t>
            </a:r>
            <a:r>
              <a:rPr lang="en-US" b="1" u="sng" dirty="0" err="1" smtClean="0"/>
              <a:t>kauf</a:t>
            </a:r>
            <a:r>
              <a:rPr lang="en-US" dirty="0" err="1" smtClean="0"/>
              <a:t>ten</a:t>
            </a:r>
            <a:endParaRPr lang="en-US" dirty="0" smtClean="0"/>
          </a:p>
          <a:p>
            <a:pPr lvl="2"/>
            <a:r>
              <a:rPr lang="en-US" dirty="0" err="1" smtClean="0"/>
              <a:t>Perfekt</a:t>
            </a:r>
            <a:r>
              <a:rPr lang="en-US" dirty="0" smtClean="0"/>
              <a:t>: </a:t>
            </a:r>
            <a:r>
              <a:rPr lang="en-US" dirty="0" err="1" smtClean="0"/>
              <a:t>ge</a:t>
            </a:r>
            <a:r>
              <a:rPr lang="en-US" b="1" u="sng" dirty="0" err="1" smtClean="0"/>
              <a:t>kauf</a:t>
            </a:r>
            <a:r>
              <a:rPr lang="en-US" dirty="0" err="1" smtClean="0"/>
              <a:t>t</a:t>
            </a:r>
            <a:endParaRPr lang="en-US" dirty="0" smtClean="0"/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pielen</a:t>
            </a:r>
            <a:r>
              <a:rPr lang="en-US" dirty="0" smtClean="0"/>
              <a:t> – to play</a:t>
            </a:r>
          </a:p>
          <a:p>
            <a:pPr lvl="2"/>
            <a:r>
              <a:rPr lang="en-US" dirty="0" err="1"/>
              <a:t>Präsens</a:t>
            </a:r>
            <a:r>
              <a:rPr lang="en-US" dirty="0"/>
              <a:t>: </a:t>
            </a:r>
            <a:r>
              <a:rPr lang="en-US" b="1" u="sng" dirty="0" err="1" smtClean="0"/>
              <a:t>spiel</a:t>
            </a:r>
            <a:r>
              <a:rPr lang="en-US" dirty="0" err="1" smtClean="0"/>
              <a:t>en</a:t>
            </a:r>
            <a:endParaRPr lang="en-US" dirty="0"/>
          </a:p>
          <a:p>
            <a:pPr lvl="2"/>
            <a:r>
              <a:rPr lang="en-US" dirty="0" err="1"/>
              <a:t>Präteritum</a:t>
            </a:r>
            <a:r>
              <a:rPr lang="en-US" dirty="0"/>
              <a:t>: </a:t>
            </a:r>
            <a:r>
              <a:rPr lang="en-US" b="1" u="sng" dirty="0" err="1" smtClean="0"/>
              <a:t>spiel</a:t>
            </a:r>
            <a:r>
              <a:rPr lang="en-US" dirty="0" err="1" smtClean="0"/>
              <a:t>ten</a:t>
            </a:r>
            <a:endParaRPr lang="en-US" dirty="0"/>
          </a:p>
          <a:p>
            <a:pPr lvl="2"/>
            <a:r>
              <a:rPr lang="en-US" dirty="0" err="1"/>
              <a:t>Perfekt</a:t>
            </a:r>
            <a:r>
              <a:rPr lang="en-US" dirty="0"/>
              <a:t>: </a:t>
            </a:r>
            <a:r>
              <a:rPr lang="en-US" dirty="0" err="1" smtClean="0"/>
              <a:t>ge</a:t>
            </a:r>
            <a:r>
              <a:rPr lang="en-US" b="1" u="sng" dirty="0" err="1" smtClean="0"/>
              <a:t>spiel</a:t>
            </a:r>
            <a:r>
              <a:rPr lang="en-US" dirty="0" err="1" smtClean="0"/>
              <a:t>t</a:t>
            </a:r>
            <a:endParaRPr lang="en-US" dirty="0"/>
          </a:p>
        </p:txBody>
      </p:sp>
      <p:pic>
        <p:nvPicPr>
          <p:cNvPr id="1026" name="Picture 2" descr="http://www.creativewriting-prompts.com/images/weak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1" y="2971800"/>
            <a:ext cx="3373513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8832" y="42770"/>
            <a:ext cx="1028163" cy="137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1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Unregelmäßige</a:t>
            </a:r>
            <a:r>
              <a:rPr lang="en-US" dirty="0" smtClean="0"/>
              <a:t>/Starke </a:t>
            </a:r>
            <a:r>
              <a:rPr lang="en-US" dirty="0" err="1" smtClean="0"/>
              <a:t>Verben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i="1" dirty="0"/>
              <a:t> - On the chart - </a:t>
            </a:r>
            <a:endParaRPr lang="en-US" sz="27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Irregular/Strong Verbs: They </a:t>
            </a:r>
            <a:r>
              <a:rPr lang="en-US" b="1" i="1" dirty="0" smtClean="0"/>
              <a:t>do</a:t>
            </a:r>
            <a:r>
              <a:rPr lang="en-US" dirty="0" smtClean="0"/>
              <a:t> have the “strength” to change their stems.</a:t>
            </a:r>
          </a:p>
          <a:p>
            <a:pPr lvl="1"/>
            <a:r>
              <a:rPr lang="en-US" dirty="0" err="1" smtClean="0"/>
              <a:t>gehen</a:t>
            </a:r>
            <a:r>
              <a:rPr lang="en-US" dirty="0" smtClean="0"/>
              <a:t> – to go</a:t>
            </a:r>
          </a:p>
          <a:p>
            <a:pPr lvl="2"/>
            <a:r>
              <a:rPr lang="en-US" dirty="0" err="1" smtClean="0"/>
              <a:t>Präsens</a:t>
            </a:r>
            <a:r>
              <a:rPr lang="en-US" dirty="0" smtClean="0"/>
              <a:t>: </a:t>
            </a:r>
            <a:r>
              <a:rPr lang="en-US" b="1" u="sng" dirty="0" err="1" smtClean="0"/>
              <a:t>geh</a:t>
            </a:r>
            <a:r>
              <a:rPr lang="en-US" dirty="0" err="1" smtClean="0"/>
              <a:t>en</a:t>
            </a:r>
            <a:endParaRPr lang="en-US" dirty="0" smtClean="0"/>
          </a:p>
          <a:p>
            <a:pPr lvl="2"/>
            <a:r>
              <a:rPr lang="en-US" dirty="0" err="1" smtClean="0"/>
              <a:t>Präteritum</a:t>
            </a:r>
            <a:r>
              <a:rPr lang="en-US" dirty="0" smtClean="0"/>
              <a:t>: </a:t>
            </a:r>
            <a:r>
              <a:rPr lang="en-US" b="1" u="sng" dirty="0" err="1" smtClean="0"/>
              <a:t>ging</a:t>
            </a:r>
            <a:r>
              <a:rPr lang="en-US" dirty="0" err="1" smtClean="0"/>
              <a:t>en</a:t>
            </a:r>
            <a:endParaRPr lang="en-US" dirty="0" smtClean="0"/>
          </a:p>
          <a:p>
            <a:pPr lvl="2"/>
            <a:r>
              <a:rPr lang="en-US" dirty="0" err="1" smtClean="0"/>
              <a:t>Perfekt</a:t>
            </a:r>
            <a:r>
              <a:rPr lang="en-US" dirty="0" smtClean="0"/>
              <a:t>: </a:t>
            </a:r>
            <a:r>
              <a:rPr lang="en-US" dirty="0" err="1" smtClean="0"/>
              <a:t>ge</a:t>
            </a:r>
            <a:r>
              <a:rPr lang="en-US" b="1" u="sng" dirty="0" err="1" smtClean="0"/>
              <a:t>gang</a:t>
            </a:r>
            <a:r>
              <a:rPr lang="en-US" dirty="0" err="1" smtClean="0"/>
              <a:t>en</a:t>
            </a:r>
            <a:endParaRPr lang="en-US" dirty="0" smtClean="0"/>
          </a:p>
          <a:p>
            <a:pPr lvl="1"/>
            <a:r>
              <a:rPr lang="en-US" dirty="0" err="1" smtClean="0"/>
              <a:t>singen</a:t>
            </a:r>
            <a:r>
              <a:rPr lang="en-US" dirty="0" smtClean="0"/>
              <a:t> – to sing</a:t>
            </a:r>
          </a:p>
          <a:p>
            <a:pPr lvl="2"/>
            <a:r>
              <a:rPr lang="en-US" dirty="0" err="1"/>
              <a:t>Präsens</a:t>
            </a:r>
            <a:r>
              <a:rPr lang="en-US" dirty="0"/>
              <a:t>: </a:t>
            </a:r>
            <a:r>
              <a:rPr lang="en-US" b="1" u="sng" dirty="0" err="1" smtClean="0"/>
              <a:t>sing</a:t>
            </a:r>
            <a:r>
              <a:rPr lang="en-US" dirty="0" err="1" smtClean="0"/>
              <a:t>en</a:t>
            </a:r>
            <a:endParaRPr lang="en-US" dirty="0"/>
          </a:p>
          <a:p>
            <a:pPr lvl="2"/>
            <a:r>
              <a:rPr lang="en-US" dirty="0" err="1"/>
              <a:t>Präteritum</a:t>
            </a:r>
            <a:r>
              <a:rPr lang="en-US" dirty="0"/>
              <a:t>: </a:t>
            </a:r>
            <a:r>
              <a:rPr lang="en-US" b="1" u="sng" dirty="0" err="1" smtClean="0"/>
              <a:t>sang</a:t>
            </a:r>
            <a:r>
              <a:rPr lang="en-US" dirty="0" err="1" smtClean="0"/>
              <a:t>en</a:t>
            </a:r>
            <a:endParaRPr lang="en-US" dirty="0"/>
          </a:p>
          <a:p>
            <a:pPr lvl="2"/>
            <a:r>
              <a:rPr lang="en-US" dirty="0" err="1"/>
              <a:t>Perfekt</a:t>
            </a:r>
            <a:r>
              <a:rPr lang="en-US" dirty="0"/>
              <a:t>: </a:t>
            </a:r>
            <a:r>
              <a:rPr lang="en-US" dirty="0" err="1" smtClean="0"/>
              <a:t>ge</a:t>
            </a:r>
            <a:r>
              <a:rPr lang="en-US" b="1" u="sng" dirty="0" err="1" smtClean="0"/>
              <a:t>sung</a:t>
            </a:r>
            <a:r>
              <a:rPr lang="en-US" dirty="0" err="1" smtClean="0"/>
              <a:t>en</a:t>
            </a:r>
            <a:endParaRPr lang="en-US" dirty="0"/>
          </a:p>
        </p:txBody>
      </p:sp>
      <p:pic>
        <p:nvPicPr>
          <p:cNvPr id="2050" name="Picture 2" descr="http://pic.cyxxg.com/picFiles/sucaiwPic/shiliangtuku/tiyuyundong/2007-12/30/071230141632184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667000"/>
            <a:ext cx="2819400" cy="343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8800" y="96092"/>
            <a:ext cx="1066800" cy="142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4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Vergangenheit Notizen</vt:lpstr>
      <vt:lpstr>Präteritum Notizen</vt:lpstr>
      <vt:lpstr>Perfekt Notizen</vt:lpstr>
      <vt:lpstr>Regelmäßige/Schwache Verben - Not on the chart -</vt:lpstr>
      <vt:lpstr>Unregelmäßige/Starke Verben  - On the chart - </vt:lpstr>
    </vt:vector>
  </TitlesOfParts>
  <Company>Washoe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Vergangenheit Notizen</dc:title>
  <dc:creator>Young, Rebecca</dc:creator>
  <cp:lastModifiedBy>Young, Rebecca</cp:lastModifiedBy>
  <cp:revision>1</cp:revision>
  <dcterms:created xsi:type="dcterms:W3CDTF">2014-08-22T20:14:43Z</dcterms:created>
  <dcterms:modified xsi:type="dcterms:W3CDTF">2014-08-22T20:15:12Z</dcterms:modified>
</cp:coreProperties>
</file>