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604060-0533-44BB-AE4A-3FD5301F3886}" type="datetimeFigureOut">
              <a:rPr lang="en-US" smtClean="0"/>
              <a:t>8/12/2014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86818F-C6F5-46AF-8CA0-7BAF9D4D6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5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 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hand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Look at the door!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pencil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Sit down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</a:t>
            </a:r>
            <a:r>
              <a:rPr lang="en-US" baseline="0" dirty="0" smtClean="0"/>
              <a:t> door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Jump!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Go/walk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Go/walk slow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finger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86818F-C6F5-46AF-8CA0-7BAF9D4D6A2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4DCBA-7453-4A8F-87DB-5356F5CC8136}" type="datetimeFigureOut">
              <a:rPr lang="en-US" smtClean="0"/>
              <a:pPr/>
              <a:t>8/12/2014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43E1E-4085-4A9C-BC05-29ACF9EC3A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err="1" smtClean="0"/>
              <a:t>Vokabeln</a:t>
            </a:r>
            <a:r>
              <a:rPr lang="en-US" sz="9600" dirty="0" smtClean="0"/>
              <a:t> #1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9.  </a:t>
            </a:r>
            <a:r>
              <a:rPr lang="en-US" sz="9600" dirty="0" err="1" smtClean="0"/>
              <a:t>der</a:t>
            </a:r>
            <a:r>
              <a:rPr lang="en-US" sz="9600" dirty="0" smtClean="0"/>
              <a:t> Finger</a:t>
            </a:r>
            <a:endParaRPr lang="en-US" sz="9600" dirty="0"/>
          </a:p>
        </p:txBody>
      </p:sp>
      <p:pic>
        <p:nvPicPr>
          <p:cNvPr id="6146" name="Picture 2" descr="https://edc2.healthtap.com/ht-staging/user_answer/reference_image/11255/large/Trigger_finger.jpeg?13866711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439300"/>
            <a:ext cx="3609975" cy="5418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10.  die Hand</a:t>
            </a:r>
            <a:endParaRPr lang="en-US" sz="9600" dirty="0"/>
          </a:p>
        </p:txBody>
      </p:sp>
      <p:sp>
        <p:nvSpPr>
          <p:cNvPr id="5124" name="AutoShape 4" descr="H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9400" y="1652954"/>
            <a:ext cx="3886200" cy="5205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325562"/>
          </a:xfrm>
        </p:spPr>
        <p:txBody>
          <a:bodyPr>
            <a:noAutofit/>
          </a:bodyPr>
          <a:lstStyle/>
          <a:p>
            <a:r>
              <a:rPr lang="en-US" sz="8000" dirty="0" smtClean="0"/>
              <a:t>11.  </a:t>
            </a:r>
            <a:r>
              <a:rPr lang="en-US" sz="8000" dirty="0" err="1" smtClean="0"/>
              <a:t>Zeigt</a:t>
            </a:r>
            <a:r>
              <a:rPr lang="en-US" sz="8000" dirty="0" smtClean="0"/>
              <a:t> auf die </a:t>
            </a:r>
            <a:r>
              <a:rPr lang="en-US" sz="8000" dirty="0" err="1" smtClean="0"/>
              <a:t>Tür</a:t>
            </a:r>
            <a:r>
              <a:rPr lang="en-US" sz="8000" dirty="0" smtClean="0"/>
              <a:t>!</a:t>
            </a:r>
            <a:endParaRPr lang="en-US" sz="8000" dirty="0"/>
          </a:p>
        </p:txBody>
      </p:sp>
      <p:pic>
        <p:nvPicPr>
          <p:cNvPr id="1026" name="Picture 2" descr="http://www.ephotozine.com/images/bbcode/43070/optical-illus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25" y="1981200"/>
            <a:ext cx="3006725" cy="420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28812"/>
            <a:ext cx="2286000" cy="4364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2868304" y="3806588"/>
            <a:ext cx="2743200" cy="1524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12.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Bleistift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3074" name="Picture 2" descr="http://kindersay.com/files/images/penci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828800"/>
            <a:ext cx="5257800" cy="419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13.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Kuli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2050" name="Picture 2" descr="http://upload.wikimedia.org/wikipedia/commons/e/e1/03-BICcristal2008-03-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420619"/>
            <a:ext cx="7620000" cy="5102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0" y="0"/>
            <a:ext cx="3505200" cy="1219200"/>
          </a:xfrm>
        </p:spPr>
        <p:txBody>
          <a:bodyPr>
            <a:normAutofit/>
          </a:bodyPr>
          <a:lstStyle/>
          <a:p>
            <a:r>
              <a:rPr lang="en-US" sz="3200" u="sng" dirty="0" err="1" smtClean="0"/>
              <a:t>Vokabeln</a:t>
            </a:r>
            <a:r>
              <a:rPr lang="en-US" sz="3200" u="sng" dirty="0" smtClean="0"/>
              <a:t> #1</a:t>
            </a:r>
            <a:endParaRPr lang="en-US" sz="3200" u="sng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01000" cy="2590800"/>
          </a:xfrm>
        </p:spPr>
        <p:txBody>
          <a:bodyPr numCol="2">
            <a:noAutofit/>
          </a:bodyPr>
          <a:lstStyle/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Steht</a:t>
            </a:r>
            <a:r>
              <a:rPr lang="en-US" sz="3600" dirty="0" smtClean="0">
                <a:solidFill>
                  <a:schemeClr val="tx1"/>
                </a:solidFill>
              </a:rPr>
              <a:t> auf!</a:t>
            </a: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Setzt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sich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Tisch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die </a:t>
            </a:r>
            <a:r>
              <a:rPr lang="en-US" sz="3600" dirty="0" err="1" smtClean="0">
                <a:solidFill>
                  <a:schemeClr val="tx1"/>
                </a:solidFill>
              </a:rPr>
              <a:t>Tür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Stuhl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Springt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Font typeface="Arial" pitchFamily="34" charset="0"/>
              <a:buAutoNum type="arabicPeriod"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Geht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schnell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Geht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langsam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der</a:t>
            </a:r>
            <a:r>
              <a:rPr lang="en-US" sz="3600" dirty="0" smtClean="0">
                <a:solidFill>
                  <a:schemeClr val="tx1"/>
                </a:solidFill>
              </a:rPr>
              <a:t> Finger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smtClean="0">
                <a:solidFill>
                  <a:schemeClr val="tx1"/>
                </a:solidFill>
              </a:rPr>
              <a:t>die Hand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Zeigt</a:t>
            </a:r>
            <a:r>
              <a:rPr lang="en-US" sz="3600" dirty="0" smtClean="0">
                <a:solidFill>
                  <a:schemeClr val="tx1"/>
                </a:solidFill>
              </a:rPr>
              <a:t> auf die </a:t>
            </a:r>
            <a:r>
              <a:rPr lang="en-US" sz="3600" dirty="0" err="1" smtClean="0">
                <a:solidFill>
                  <a:schemeClr val="tx1"/>
                </a:solidFill>
              </a:rPr>
              <a:t>Tür</a:t>
            </a:r>
            <a:r>
              <a:rPr lang="en-US" sz="3600" dirty="0" smtClean="0">
                <a:solidFill>
                  <a:schemeClr val="tx1"/>
                </a:solidFill>
              </a:rPr>
              <a:t>!</a:t>
            </a: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Bleistift</a:t>
            </a:r>
            <a:endParaRPr lang="en-US" sz="3600" dirty="0" smtClean="0">
              <a:solidFill>
                <a:schemeClr val="tx1"/>
              </a:solidFill>
            </a:endParaRPr>
          </a:p>
          <a:p>
            <a:pPr marL="514350" indent="-514350" algn="l">
              <a:buFont typeface="Arial" pitchFamily="34" charset="0"/>
              <a:buAutoNum type="arabicPeriod"/>
            </a:pPr>
            <a:r>
              <a:rPr lang="en-US" sz="3600" dirty="0" err="1" smtClean="0">
                <a:solidFill>
                  <a:schemeClr val="tx1"/>
                </a:solidFill>
              </a:rPr>
              <a:t>der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Kuli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1.  </a:t>
            </a:r>
            <a:r>
              <a:rPr lang="en-US" sz="9600" dirty="0" err="1" smtClean="0"/>
              <a:t>Steht</a:t>
            </a:r>
            <a:r>
              <a:rPr lang="en-US" sz="9600" dirty="0" smtClean="0"/>
              <a:t> auf!</a:t>
            </a:r>
            <a:endParaRPr lang="en-US" sz="9600" dirty="0"/>
          </a:p>
        </p:txBody>
      </p:sp>
      <p:pic>
        <p:nvPicPr>
          <p:cNvPr id="14338" name="Picture 2" descr="http://www.esl-library.com/images/flashcards/colored/sm/stand_up-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1600200"/>
            <a:ext cx="3200400" cy="4928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2.  </a:t>
            </a:r>
            <a:r>
              <a:rPr lang="en-US" sz="9600" dirty="0" err="1" smtClean="0"/>
              <a:t>Setzt</a:t>
            </a:r>
            <a:r>
              <a:rPr lang="en-US" sz="9600" dirty="0" smtClean="0"/>
              <a:t> </a:t>
            </a:r>
            <a:r>
              <a:rPr lang="en-US" sz="9600" dirty="0" err="1" smtClean="0"/>
              <a:t>sich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13314" name="Picture 2" descr="http://www.esl-library.com/images/flashcards/colored/sm/sit_down-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600200"/>
            <a:ext cx="3581400" cy="5085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3.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Tisch</a:t>
            </a:r>
            <a:endParaRPr lang="en-US" sz="9600" dirty="0"/>
          </a:p>
        </p:txBody>
      </p:sp>
      <p:pic>
        <p:nvPicPr>
          <p:cNvPr id="12292" name="Picture 4" descr="http://www.washingtonian.com/blogs/bestbites/assets_c/2012/03/Table-thumb-620xauto-383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24000"/>
            <a:ext cx="6716615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>
            <a:noAutofit/>
          </a:bodyPr>
          <a:lstStyle/>
          <a:p>
            <a:r>
              <a:rPr lang="en-US" sz="9600" dirty="0" smtClean="0"/>
              <a:t>4.  die </a:t>
            </a:r>
            <a:r>
              <a:rPr lang="en-US" sz="9600" dirty="0" err="1" smtClean="0"/>
              <a:t>Tür</a:t>
            </a:r>
            <a:r>
              <a:rPr lang="en-US" sz="9600" dirty="0" smtClean="0"/>
              <a:t/>
            </a:r>
            <a:br>
              <a:rPr lang="en-US" sz="9600" dirty="0" smtClean="0"/>
            </a:br>
            <a:endParaRPr lang="en-US" sz="9600" dirty="0"/>
          </a:p>
        </p:txBody>
      </p:sp>
      <p:pic>
        <p:nvPicPr>
          <p:cNvPr id="11266" name="Picture 2" descr="http://blog.kevineikenberry.com/wp-content/uploads/2011/04/HiR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6629400" cy="530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5.  </a:t>
            </a:r>
            <a:r>
              <a:rPr lang="en-US" sz="9600" dirty="0" err="1" smtClean="0"/>
              <a:t>der</a:t>
            </a:r>
            <a:r>
              <a:rPr lang="en-US" sz="9600" dirty="0" smtClean="0"/>
              <a:t> </a:t>
            </a:r>
            <a:r>
              <a:rPr lang="en-US" sz="9600" dirty="0" err="1" smtClean="0"/>
              <a:t>Stuhl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10242" name="Picture 2" descr="http://www.krebsmuehle.de/antikladen/images/teakholz/Stuehle/LionStuhl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00200"/>
            <a:ext cx="2772347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/>
              <a:t>6.  </a:t>
            </a:r>
            <a:r>
              <a:rPr lang="en-US" sz="9600" dirty="0" err="1" smtClean="0"/>
              <a:t>Springt</a:t>
            </a:r>
            <a:r>
              <a:rPr lang="en-US" sz="9600" dirty="0" smtClean="0"/>
              <a:t>!</a:t>
            </a:r>
            <a:r>
              <a:rPr lang="en-US" sz="9600" dirty="0"/>
              <a:t/>
            </a:r>
            <a:br>
              <a:rPr lang="en-US" sz="9600" dirty="0"/>
            </a:br>
            <a:endParaRPr lang="en-US" sz="9600" dirty="0"/>
          </a:p>
        </p:txBody>
      </p:sp>
      <p:pic>
        <p:nvPicPr>
          <p:cNvPr id="9218" name="Picture 2" descr="http://www.animate.com.es/wp/wp-content/uploads/2011/09/happy-peopl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46461"/>
            <a:ext cx="9144000" cy="3600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7.  </a:t>
            </a:r>
            <a:r>
              <a:rPr lang="en-US" sz="9600" dirty="0" err="1" smtClean="0"/>
              <a:t>Geht</a:t>
            </a:r>
            <a:r>
              <a:rPr lang="en-US" sz="9600" dirty="0" smtClean="0"/>
              <a:t> </a:t>
            </a:r>
            <a:r>
              <a:rPr lang="en-US" sz="9600" dirty="0" err="1" smtClean="0"/>
              <a:t>schnell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pic>
        <p:nvPicPr>
          <p:cNvPr id="8194" name="Picture 2" descr="http://fc08.deviantart.net/fs70/f/2011/022/4/4/a_brisk_walk_by_zeurel-d37tv1b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524000"/>
            <a:ext cx="5715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Autofit/>
          </a:bodyPr>
          <a:lstStyle/>
          <a:p>
            <a:r>
              <a:rPr lang="en-US" sz="9600" dirty="0" smtClean="0"/>
              <a:t>8</a:t>
            </a:r>
            <a:r>
              <a:rPr lang="en-US" sz="8800" dirty="0" smtClean="0"/>
              <a:t>.  </a:t>
            </a:r>
            <a:r>
              <a:rPr lang="en-US" sz="8800" dirty="0" err="1" smtClean="0"/>
              <a:t>Geht</a:t>
            </a:r>
            <a:r>
              <a:rPr lang="en-US" sz="8800" dirty="0" smtClean="0"/>
              <a:t> </a:t>
            </a:r>
            <a:r>
              <a:rPr lang="en-US" sz="8800" dirty="0" err="1" smtClean="0"/>
              <a:t>langsam</a:t>
            </a:r>
            <a:r>
              <a:rPr lang="en-US" sz="8800" dirty="0" smtClean="0"/>
              <a:t>!</a:t>
            </a:r>
            <a:endParaRPr lang="en-US" sz="8800" dirty="0"/>
          </a:p>
        </p:txBody>
      </p:sp>
      <p:pic>
        <p:nvPicPr>
          <p:cNvPr id="7170" name="Picture 2" descr="http://2.bp.blogspot.com/_Nau-ZomG9MM/TL0ErqjVg4I/AAAAAAAAAZE/cD3PbjQlrDw/s1600/old_man_walking_with_walker_lg_nw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81200"/>
            <a:ext cx="44196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140</Words>
  <Application>Microsoft Office PowerPoint</Application>
  <PresentationFormat>On-screen Show (4:3)</PresentationFormat>
  <Paragraphs>55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Vokabeln #1</vt:lpstr>
      <vt:lpstr>1.  Steht auf!</vt:lpstr>
      <vt:lpstr>2.  Setzt sich!</vt:lpstr>
      <vt:lpstr>3.  der Tisch</vt:lpstr>
      <vt:lpstr>4.  die Tür </vt:lpstr>
      <vt:lpstr>5.  der Stuhl </vt:lpstr>
      <vt:lpstr>6.  Springt! </vt:lpstr>
      <vt:lpstr>7.  Geht schnell!</vt:lpstr>
      <vt:lpstr>8.  Geht langsam!</vt:lpstr>
      <vt:lpstr>9.  der Finger</vt:lpstr>
      <vt:lpstr>10.  die Hand</vt:lpstr>
      <vt:lpstr>11.  Zeigt auf die Tür!</vt:lpstr>
      <vt:lpstr>12.  der Bleistift </vt:lpstr>
      <vt:lpstr>13.  der Kuli </vt:lpstr>
      <vt:lpstr>Vokabeln #1</vt:lpstr>
    </vt:vector>
  </TitlesOfParts>
  <Company>WCSD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 Nummern</dc:title>
  <dc:creator>Techsup</dc:creator>
  <cp:lastModifiedBy>Young, Rebecca</cp:lastModifiedBy>
  <cp:revision>5</cp:revision>
  <dcterms:created xsi:type="dcterms:W3CDTF">2008-08-26T22:17:27Z</dcterms:created>
  <dcterms:modified xsi:type="dcterms:W3CDTF">2014-08-12T14:28:37Z</dcterms:modified>
</cp:coreProperties>
</file>