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3972D-4D35-4874-A7D8-CC48D4ED3719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9B1B-2ABC-40EA-A01C-A78AE671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6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Laugh quietly!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Take/grab the pencil!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1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girl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9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7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your finger on the table!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Laugh</a:t>
            </a:r>
            <a:r>
              <a:rPr lang="en-US" baseline="0" dirty="0" smtClean="0"/>
              <a:t> loudly!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9B1B-2ABC-40EA-A01C-A78AE671B6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#2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9.  </a:t>
            </a:r>
            <a:r>
              <a:rPr lang="en-US" sz="9600" dirty="0" err="1" smtClean="0"/>
              <a:t>Lacht</a:t>
            </a:r>
            <a:r>
              <a:rPr lang="en-US" sz="9600" dirty="0" smtClean="0"/>
              <a:t> </a:t>
            </a:r>
            <a:r>
              <a:rPr lang="en-US" sz="9600" dirty="0" err="1" smtClean="0"/>
              <a:t>laut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6146" name="Picture 2" descr="http://media.tumblr.com/tumblr_m47jfrNHA61ql07z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715000" cy="33356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5105400"/>
            <a:ext cx="52196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10.  </a:t>
            </a:r>
            <a:r>
              <a:rPr lang="en-US" sz="9600" dirty="0" err="1" smtClean="0"/>
              <a:t>Lacht</a:t>
            </a:r>
            <a:r>
              <a:rPr lang="en-US" sz="9600" dirty="0" smtClean="0"/>
              <a:t> </a:t>
            </a:r>
            <a:r>
              <a:rPr lang="en-US" sz="9600" dirty="0" err="1" smtClean="0"/>
              <a:t>leise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5122" name="Picture 2" descr="http://www.hollyscoop.com/sites/hollyscoop.com/files/HS_Laughing_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120479" cy="304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46959" y="4953000"/>
            <a:ext cx="2408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err="1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Hee</a:t>
            </a:r>
            <a:r>
              <a:rPr lang="en-US" sz="3200" b="1" i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r>
              <a:rPr lang="en-US" sz="3200" b="1" i="1" cap="none" spc="0" dirty="0" err="1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hee</a:t>
            </a:r>
            <a:r>
              <a:rPr lang="en-US" sz="3200" b="1" i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r>
              <a:rPr lang="en-US" sz="3200" b="1" i="1" cap="none" spc="0" dirty="0" err="1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hee</a:t>
            </a:r>
            <a:r>
              <a:rPr lang="en-US" sz="3200" b="1" i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!</a:t>
            </a:r>
            <a:endParaRPr lang="en-US" sz="3200" b="1" i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>
            <a:noAutofit/>
          </a:bodyPr>
          <a:lstStyle/>
          <a:p>
            <a:r>
              <a:rPr lang="en-US" sz="6600" dirty="0" smtClean="0"/>
              <a:t>11.  </a:t>
            </a:r>
            <a:r>
              <a:rPr lang="en-US" sz="6600" dirty="0" err="1" smtClean="0"/>
              <a:t>Nimmt</a:t>
            </a:r>
            <a:r>
              <a:rPr lang="en-US" sz="6600" dirty="0" smtClean="0"/>
              <a:t> den </a:t>
            </a:r>
            <a:r>
              <a:rPr lang="en-US" sz="6600" dirty="0" err="1" smtClean="0"/>
              <a:t>Bleistift</a:t>
            </a:r>
            <a:r>
              <a:rPr lang="en-US" sz="6600" dirty="0" smtClean="0"/>
              <a:t>!</a:t>
            </a:r>
            <a:endParaRPr lang="en-US" sz="6600" dirty="0"/>
          </a:p>
        </p:txBody>
      </p:sp>
      <p:pic>
        <p:nvPicPr>
          <p:cNvPr id="4098" name="Picture 2" descr="http://pngimg.com/upload/hands_PNG9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8572500" cy="5705476"/>
          </a:xfrm>
          <a:prstGeom prst="rect">
            <a:avLst/>
          </a:prstGeom>
          <a:noFill/>
        </p:spPr>
      </p:pic>
      <p:pic>
        <p:nvPicPr>
          <p:cNvPr id="4100" name="Picture 4" descr="http://sweetclipart.com/multisite/sweetclipart/files/office_school_yellow_pencil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32987">
            <a:off x="3288847" y="3156368"/>
            <a:ext cx="741181" cy="387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>
            <a:noAutofit/>
          </a:bodyPr>
          <a:lstStyle/>
          <a:p>
            <a:r>
              <a:rPr lang="en-US" sz="9600" dirty="0" smtClean="0"/>
              <a:t>12.  das </a:t>
            </a:r>
            <a:r>
              <a:rPr lang="en-US" sz="9600" dirty="0" err="1" smtClean="0"/>
              <a:t>Mädchen</a:t>
            </a:r>
            <a:endParaRPr lang="en-US" sz="9600" dirty="0"/>
          </a:p>
        </p:txBody>
      </p:sp>
      <p:pic>
        <p:nvPicPr>
          <p:cNvPr id="3074" name="Picture 2" descr="http://parade.condenast.com/wp-content/uploads/2014/05/diversity-kids-books-f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599"/>
            <a:ext cx="70866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13.  </a:t>
            </a:r>
            <a:r>
              <a:rPr lang="en-US" sz="9600" dirty="0" err="1"/>
              <a:t>d</a:t>
            </a:r>
            <a:r>
              <a:rPr lang="en-US" sz="9600" dirty="0" err="1" smtClean="0"/>
              <a:t>er</a:t>
            </a:r>
            <a:r>
              <a:rPr lang="en-US" sz="9600" dirty="0" smtClean="0"/>
              <a:t> </a:t>
            </a:r>
            <a:r>
              <a:rPr lang="en-US" sz="9600" dirty="0" err="1" smtClean="0"/>
              <a:t>Junge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2050" name="Picture 2" descr="http://blog.asha.org/wp-content/uploads/2013/12/Indian-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958384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956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#2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915400" cy="5715000"/>
          </a:xfrm>
        </p:spPr>
        <p:txBody>
          <a:bodyPr numCol="2">
            <a:noAutofit/>
          </a:bodyPr>
          <a:lstStyle/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froh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traurig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das </a:t>
            </a:r>
            <a:r>
              <a:rPr lang="en-US" sz="3600" dirty="0" err="1" smtClean="0">
                <a:solidFill>
                  <a:schemeClr val="tx1"/>
                </a:solidFill>
              </a:rPr>
              <a:t>Ohr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das </a:t>
            </a:r>
            <a:r>
              <a:rPr lang="en-US" sz="3600" dirty="0" err="1" smtClean="0">
                <a:solidFill>
                  <a:schemeClr val="tx1"/>
                </a:solidFill>
              </a:rPr>
              <a:t>Auge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Fuβ</a:t>
            </a:r>
            <a:endParaRPr lang="en-US" sz="3600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das </a:t>
            </a:r>
            <a:r>
              <a:rPr lang="en-US" sz="3600" dirty="0" err="1" smtClean="0">
                <a:solidFill>
                  <a:schemeClr val="tx1"/>
                </a:solidFill>
              </a:rPr>
              <a:t>Haar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der</a:t>
            </a:r>
            <a:r>
              <a:rPr lang="en-US" sz="3600" dirty="0" smtClean="0">
                <a:solidFill>
                  <a:schemeClr val="tx1"/>
                </a:solidFill>
              </a:rPr>
              <a:t> Kopf</a:t>
            </a:r>
          </a:p>
          <a:p>
            <a:pPr marL="514350" indent="-514350" algn="l">
              <a:buAutoNum type="arabicPeriod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Macht</a:t>
            </a:r>
            <a:r>
              <a:rPr lang="en-US" sz="3600" dirty="0" smtClean="0">
                <a:solidFill>
                  <a:schemeClr val="tx1"/>
                </a:solidFill>
              </a:rPr>
              <a:t> den Finger auf den </a:t>
            </a:r>
            <a:r>
              <a:rPr lang="en-US" sz="3600" dirty="0" err="1" smtClean="0">
                <a:solidFill>
                  <a:schemeClr val="tx1"/>
                </a:solidFill>
              </a:rPr>
              <a:t>Tisch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Lacht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laut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Lacht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leise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Nimmt</a:t>
            </a:r>
            <a:r>
              <a:rPr lang="en-US" sz="3600" dirty="0" smtClean="0">
                <a:solidFill>
                  <a:schemeClr val="tx1"/>
                </a:solidFill>
              </a:rPr>
              <a:t> den </a:t>
            </a:r>
            <a:r>
              <a:rPr lang="en-US" sz="3600" dirty="0" err="1" smtClean="0">
                <a:solidFill>
                  <a:schemeClr val="tx1"/>
                </a:solidFill>
              </a:rPr>
              <a:t>Bleistift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das </a:t>
            </a:r>
            <a:r>
              <a:rPr lang="en-US" sz="3600" dirty="0" err="1" smtClean="0">
                <a:solidFill>
                  <a:schemeClr val="tx1"/>
                </a:solidFill>
              </a:rPr>
              <a:t>Mädchen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Junge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1.  </a:t>
            </a:r>
            <a:r>
              <a:rPr lang="en-US" sz="9600" dirty="0" err="1" smtClean="0"/>
              <a:t>froh</a:t>
            </a:r>
            <a:endParaRPr lang="en-US" sz="9600" dirty="0"/>
          </a:p>
        </p:txBody>
      </p:sp>
      <p:pic>
        <p:nvPicPr>
          <p:cNvPr id="14338" name="Picture 2" descr="http://kontrolmag.com/blog/wp-content/uploads/2014/06/happy-black-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467600" cy="497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</a:t>
            </a:r>
            <a:r>
              <a:rPr lang="en-US" sz="9600" dirty="0" err="1" smtClean="0"/>
              <a:t>traurig</a:t>
            </a:r>
            <a:endParaRPr lang="en-US" sz="9600" dirty="0"/>
          </a:p>
        </p:txBody>
      </p:sp>
      <p:pic>
        <p:nvPicPr>
          <p:cNvPr id="13314" name="Picture 2" descr="http://www.sickchirpse.com/wp-content/uploads/2014/04/Phrase-Origins-Bible-woe-is-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458557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das </a:t>
            </a:r>
            <a:r>
              <a:rPr lang="en-US" sz="9600" dirty="0" err="1" smtClean="0"/>
              <a:t>Ohr</a:t>
            </a:r>
            <a:endParaRPr lang="en-US" sz="9600" dirty="0"/>
          </a:p>
        </p:txBody>
      </p:sp>
      <p:pic>
        <p:nvPicPr>
          <p:cNvPr id="12294" name="Picture 6" descr="http://specialolympicsidaho.files.wordpress.com/2012/02/9-things-you-didn-t-know-about-your-ears-m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3200400" cy="426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21128220">
            <a:off x="7202401" y="5809913"/>
            <a:ext cx="1887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hören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4.  das </a:t>
            </a:r>
            <a:r>
              <a:rPr lang="en-US" sz="9600" dirty="0" err="1" smtClean="0"/>
              <a:t>Auge</a:t>
            </a:r>
            <a:endParaRPr lang="en-US" sz="9600" dirty="0"/>
          </a:p>
        </p:txBody>
      </p:sp>
      <p:pic>
        <p:nvPicPr>
          <p:cNvPr id="11266" name="Picture 2" descr="http://www.technologybloggers.org/wp-content/uploads/2011/09/An-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5314639" cy="39850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1128220">
            <a:off x="7189892" y="5809054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sehen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Fuβ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715000" cy="41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das </a:t>
            </a:r>
            <a:r>
              <a:rPr lang="en-US" sz="9600" dirty="0" err="1" smtClean="0"/>
              <a:t>Haar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77515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7.  </a:t>
            </a:r>
            <a:r>
              <a:rPr lang="en-US" sz="9600" dirty="0" err="1" smtClean="0"/>
              <a:t>der</a:t>
            </a:r>
            <a:r>
              <a:rPr lang="en-US" sz="9600" dirty="0" smtClean="0"/>
              <a:t> Kopf</a:t>
            </a:r>
            <a:endParaRPr lang="en-US" sz="9600" dirty="0"/>
          </a:p>
        </p:txBody>
      </p:sp>
      <p:pic>
        <p:nvPicPr>
          <p:cNvPr id="8194" name="Picture 2" descr="http://www.conservativeinfidel.com/wp-content/uploads/2014/04/Cute-Black-Baby-Pictur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791996" cy="51816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 rot="1415860">
            <a:off x="1944858" y="2660188"/>
            <a:ext cx="1600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709" y="3886200"/>
            <a:ext cx="492529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392362"/>
          </a:xfrm>
        </p:spPr>
        <p:txBody>
          <a:bodyPr>
            <a:noAutofit/>
          </a:bodyPr>
          <a:lstStyle/>
          <a:p>
            <a:r>
              <a:rPr lang="en-US" sz="8000" dirty="0" smtClean="0"/>
              <a:t>8.  </a:t>
            </a:r>
            <a:r>
              <a:rPr lang="en-US" sz="8000" dirty="0" err="1" smtClean="0"/>
              <a:t>Macht</a:t>
            </a:r>
            <a:r>
              <a:rPr lang="en-US" sz="8000" dirty="0" smtClean="0"/>
              <a:t> den Finger auf den </a:t>
            </a:r>
            <a:r>
              <a:rPr lang="en-US" sz="8000" dirty="0" err="1" smtClean="0"/>
              <a:t>Tisch</a:t>
            </a:r>
            <a:r>
              <a:rPr lang="en-US" sz="8000" dirty="0" smtClean="0"/>
              <a:t>!</a:t>
            </a:r>
            <a:endParaRPr lang="en-US" sz="8000" dirty="0"/>
          </a:p>
        </p:txBody>
      </p:sp>
      <p:pic>
        <p:nvPicPr>
          <p:cNvPr id="7172" name="Picture 4" descr="http://www.glenwooddesignandmedia.co.uk/wp-content/uploads/2013/01/fing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55002">
            <a:off x="415915" y="2785808"/>
            <a:ext cx="2170337" cy="100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6105E-6 L 0.24427 0.109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155</Words>
  <Application>Microsoft Office PowerPoint</Application>
  <PresentationFormat>On-screen Show (4:3)</PresentationFormat>
  <Paragraphs>59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Vokabeln #2</vt:lpstr>
      <vt:lpstr>1.  froh</vt:lpstr>
      <vt:lpstr>2.  traurig</vt:lpstr>
      <vt:lpstr>3.  das Ohr</vt:lpstr>
      <vt:lpstr>4.  das Auge</vt:lpstr>
      <vt:lpstr>5.  der Fuβ </vt:lpstr>
      <vt:lpstr>6.  das Haar </vt:lpstr>
      <vt:lpstr>7.  der Kopf</vt:lpstr>
      <vt:lpstr>8.  Macht den Finger auf den Tisch!</vt:lpstr>
      <vt:lpstr>9.  Lacht laut!</vt:lpstr>
      <vt:lpstr>10.  Lacht leise!</vt:lpstr>
      <vt:lpstr>11.  Nimmt den Bleistift!</vt:lpstr>
      <vt:lpstr>12.  das Mädchen</vt:lpstr>
      <vt:lpstr>13.  der Junge </vt:lpstr>
      <vt:lpstr>Vokabeln #2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Young, Rebecca</cp:lastModifiedBy>
  <cp:revision>5</cp:revision>
  <dcterms:created xsi:type="dcterms:W3CDTF">2008-08-26T22:17:27Z</dcterms:created>
  <dcterms:modified xsi:type="dcterms:W3CDTF">2014-08-14T22:01:30Z</dcterms:modified>
</cp:coreProperties>
</file>