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5406-28BB-418D-8206-2B8F4E22C0F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960D-9FC6-467C-BDEC-EFA6AD6F5D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Mean/bad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Nice/good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floor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960D-9FC6-467C-BDEC-EFA6AD6F5D0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#3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Fangt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3074" name="Picture 2" descr="http://www.aplacetolovedogs.com/wp-content/uploads/2012/05/catching-ball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375138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</a:t>
            </a:r>
            <a:r>
              <a:rPr lang="en-US" sz="9600" dirty="0" err="1" smtClean="0"/>
              <a:t>Schreibt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2054" name="Picture 6" descr="http://www.ibsshop.com/wpimages/wp41700d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172200" cy="350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#3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838200"/>
            <a:ext cx="6172200" cy="571500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böse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nett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die </a:t>
            </a:r>
            <a:r>
              <a:rPr lang="en-US" dirty="0" err="1" smtClean="0">
                <a:solidFill>
                  <a:schemeClr val="tx1"/>
                </a:solidFill>
              </a:rPr>
              <a:t>Adresse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Fuβboden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der</a:t>
            </a:r>
            <a:r>
              <a:rPr lang="en-US" dirty="0" smtClean="0">
                <a:solidFill>
                  <a:schemeClr val="tx1"/>
                </a:solidFill>
              </a:rPr>
              <a:t> Ball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das </a:t>
            </a:r>
            <a:r>
              <a:rPr lang="en-US" dirty="0" err="1" smtClean="0">
                <a:solidFill>
                  <a:schemeClr val="tx1"/>
                </a:solidFill>
              </a:rPr>
              <a:t>Buch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Gibt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Wirft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Fangt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Schreibt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1.  </a:t>
            </a:r>
            <a:r>
              <a:rPr lang="en-US" sz="9600" dirty="0" err="1" smtClean="0"/>
              <a:t>böse</a:t>
            </a:r>
            <a:endParaRPr lang="en-US" sz="9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813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2347913"/>
            <a:ext cx="46863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</a:t>
            </a:r>
            <a:r>
              <a:rPr lang="en-US" sz="9600" dirty="0" err="1" smtClean="0"/>
              <a:t>nett</a:t>
            </a:r>
            <a:endParaRPr lang="en-US" sz="9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4196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81200"/>
            <a:ext cx="4183063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die </a:t>
            </a:r>
            <a:r>
              <a:rPr lang="en-US" sz="9600" dirty="0" err="1" smtClean="0"/>
              <a:t>Adresse</a:t>
            </a:r>
            <a:endParaRPr lang="en-US" sz="9600" dirty="0"/>
          </a:p>
        </p:txBody>
      </p:sp>
      <p:pic>
        <p:nvPicPr>
          <p:cNvPr id="9218" name="Picture 2" descr="http://www.schoechi.de/piccla/1192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772400" cy="3775166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 rot="20413695">
            <a:off x="6577493" y="3174959"/>
            <a:ext cx="2274835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4.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Fuβboden</a:t>
            </a:r>
            <a:endParaRPr lang="en-US" sz="9600" dirty="0"/>
          </a:p>
        </p:txBody>
      </p:sp>
      <p:pic>
        <p:nvPicPr>
          <p:cNvPr id="8194" name="Picture 2" descr="http://sanjosegreenhome.com/wp-content/uploads/2012/02/Radiant-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629400" cy="497205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 rot="20413695">
            <a:off x="6272694" y="4470360"/>
            <a:ext cx="2274835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der</a:t>
            </a:r>
            <a:r>
              <a:rPr lang="en-US" sz="9600" dirty="0" smtClean="0"/>
              <a:t> Ball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7170" name="Picture 2" descr="http://www.hitpromo.net/imageManager/show/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das </a:t>
            </a:r>
            <a:r>
              <a:rPr lang="en-US" sz="9600" dirty="0" err="1" smtClean="0"/>
              <a:t>Buch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6146" name="Picture 2" descr="http://pngimg.com/upload/book_PNG21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47076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Gibt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1905000"/>
            <a:ext cx="3771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38195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cdn1.dataknet.com/static/resources/icons/set15/9110561d3ba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057400"/>
            <a:ext cx="18287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6994E-6 L 0.55833 -2.4699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8.  </a:t>
            </a:r>
            <a:r>
              <a:rPr lang="en-US" sz="9600" dirty="0" err="1" smtClean="0"/>
              <a:t>Wirft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4100" name="Picture 4" descr="http://i1178.photobucket.com/albums/x371/spectacledotter/Reaction%20Faces/stitch-book-throw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358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90</Words>
  <Application>Microsoft Office PowerPoint</Application>
  <PresentationFormat>On-screen Show (4:3)</PresentationFormat>
  <Paragraphs>43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Vokabeln #3</vt:lpstr>
      <vt:lpstr>1.  böse</vt:lpstr>
      <vt:lpstr>2.  nett</vt:lpstr>
      <vt:lpstr>3.  die Adresse</vt:lpstr>
      <vt:lpstr>4.  der Fuβboden</vt:lpstr>
      <vt:lpstr>5.  der Ball </vt:lpstr>
      <vt:lpstr>6.  das Buch </vt:lpstr>
      <vt:lpstr>7.  Gibt!</vt:lpstr>
      <vt:lpstr>8.  Wirft!</vt:lpstr>
      <vt:lpstr>9.  Fangt!</vt:lpstr>
      <vt:lpstr>10.  Schreibt!</vt:lpstr>
      <vt:lpstr>Vokabeln #3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Rebecca</cp:lastModifiedBy>
  <cp:revision>4</cp:revision>
  <dcterms:created xsi:type="dcterms:W3CDTF">2008-08-26T22:17:27Z</dcterms:created>
  <dcterms:modified xsi:type="dcterms:W3CDTF">2014-07-10T00:46:22Z</dcterms:modified>
</cp:coreProperties>
</file>