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93" r:id="rId14"/>
    <p:sldId id="294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BDC0-C463-4BF7-B562-B22E3740E396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7F81-6D4E-4551-B5DE-8A6FF3A0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1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magazine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3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circle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1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6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05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white board/chalk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0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a circle!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Yell loudly!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Yell</a:t>
            </a:r>
            <a:r>
              <a:rPr lang="en-US" baseline="0" dirty="0" smtClean="0"/>
              <a:t> quietly!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3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Punch/hit!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B7F81-6D4E-4551-B5DE-8A6FF3A01E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#4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Autofit/>
          </a:bodyPr>
          <a:lstStyle/>
          <a:p>
            <a:r>
              <a:rPr lang="en-US" sz="9600" dirty="0" smtClean="0"/>
              <a:t>9.  das </a:t>
            </a:r>
            <a:r>
              <a:rPr lang="en-US" sz="9600" dirty="0" err="1" smtClean="0"/>
              <a:t>Quadrat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3" name="Rectangle 2"/>
          <p:cNvSpPr/>
          <p:nvPr/>
        </p:nvSpPr>
        <p:spPr>
          <a:xfrm>
            <a:off x="2514600" y="1905000"/>
            <a:ext cx="40386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10.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Kreis</a:t>
            </a:r>
            <a:endParaRPr lang="en-US" sz="9600" dirty="0"/>
          </a:p>
        </p:txBody>
      </p:sp>
      <p:sp>
        <p:nvSpPr>
          <p:cNvPr id="3" name="Oval 2"/>
          <p:cNvSpPr/>
          <p:nvPr/>
        </p:nvSpPr>
        <p:spPr>
          <a:xfrm>
            <a:off x="2667000" y="1981200"/>
            <a:ext cx="38862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11.  die </a:t>
            </a:r>
            <a:r>
              <a:rPr lang="en-US" sz="9600" dirty="0" err="1" smtClean="0"/>
              <a:t>Katze</a:t>
            </a:r>
            <a:endParaRPr lang="en-US" sz="9600" dirty="0"/>
          </a:p>
        </p:txBody>
      </p:sp>
      <p:pic>
        <p:nvPicPr>
          <p:cNvPr id="4098" name="Picture 2" descr="http://www.projectpawsitive.com/wp-content/uploads/2013/08/CAt_No-Backgroun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02953"/>
            <a:ext cx="7696200" cy="575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12.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Hund</a:t>
            </a:r>
            <a:endParaRPr lang="en-US" sz="9600" dirty="0"/>
          </a:p>
        </p:txBody>
      </p:sp>
      <p:pic>
        <p:nvPicPr>
          <p:cNvPr id="3074" name="Picture 2" descr="http://choto.ritchiestreet.info/images/farm_animal/d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724400" cy="511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13.  das </a:t>
            </a:r>
            <a:r>
              <a:rPr lang="en-US" sz="9600" dirty="0" err="1" smtClean="0"/>
              <a:t>Papier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2050" name="AutoShape 2" descr="http://www.clipartbest.com/cliparts/yik/LGb/yikLGbri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newclipartdesign.com/wp-content/uploads/2014/05/Stationary-Clip-Art-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777321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432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#4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9906000" cy="5715000"/>
          </a:xfrm>
        </p:spPr>
        <p:txBody>
          <a:bodyPr numCol="2">
            <a:no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Zeitschrift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Tafel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Kreide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Malt </a:t>
            </a:r>
            <a:r>
              <a:rPr lang="en-US" sz="4000" dirty="0" err="1" smtClean="0">
                <a:solidFill>
                  <a:schemeClr val="tx1"/>
                </a:solidFill>
              </a:rPr>
              <a:t>einen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Kreis</a:t>
            </a:r>
            <a:r>
              <a:rPr lang="en-US" sz="4000" dirty="0" smtClean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Schneidet</a:t>
            </a:r>
            <a:r>
              <a:rPr lang="en-US" sz="4000" dirty="0" smtClean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Schreit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laut</a:t>
            </a:r>
            <a:r>
              <a:rPr lang="en-US" sz="4000" dirty="0" smtClean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Schreit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leise</a:t>
            </a:r>
            <a:r>
              <a:rPr lang="en-US" sz="4000" dirty="0" smtClean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Schlägt</a:t>
            </a:r>
            <a:r>
              <a:rPr lang="en-US" sz="4000" dirty="0" smtClean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das </a:t>
            </a:r>
            <a:r>
              <a:rPr lang="en-US" sz="4000" dirty="0" err="1" smtClean="0">
                <a:solidFill>
                  <a:schemeClr val="tx1"/>
                </a:solidFill>
              </a:rPr>
              <a:t>Quadrat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Kreis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die </a:t>
            </a:r>
            <a:r>
              <a:rPr lang="en-US" sz="4000" dirty="0" err="1" smtClean="0">
                <a:solidFill>
                  <a:schemeClr val="tx1"/>
                </a:solidFill>
              </a:rPr>
              <a:t>Katze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Hund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das </a:t>
            </a:r>
            <a:r>
              <a:rPr lang="en-US" sz="4000" dirty="0" err="1" smtClean="0">
                <a:solidFill>
                  <a:schemeClr val="tx1"/>
                </a:solidFill>
              </a:rPr>
              <a:t>Papier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8800" dirty="0" smtClean="0"/>
              <a:t>1.  die </a:t>
            </a:r>
            <a:r>
              <a:rPr lang="en-US" sz="8800" dirty="0" err="1" smtClean="0"/>
              <a:t>Zeitschrift</a:t>
            </a:r>
            <a:endParaRPr lang="en-US" sz="8800" dirty="0"/>
          </a:p>
        </p:txBody>
      </p:sp>
      <p:pic>
        <p:nvPicPr>
          <p:cNvPr id="14340" name="Picture 4" descr="http://www.meinedealz.de/files/2011/08/Jahresabo-der-Zeitschrift-%E2%80%9EEltern%E2%80%9C-mit-140%E2%82%AC-Gewinn-durch-Gutsche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5674">
            <a:off x="762000" y="1905000"/>
            <a:ext cx="3082913" cy="4143375"/>
          </a:xfrm>
          <a:prstGeom prst="rect">
            <a:avLst/>
          </a:prstGeom>
          <a:noFill/>
        </p:spPr>
      </p:pic>
      <p:pic>
        <p:nvPicPr>
          <p:cNvPr id="14338" name="Picture 2" descr="http://blog.unimall.de/wp-content/DER-SPIEGEL-Abo-Student-Zeitschrift-Magazin-Abonnement-07-2011-gr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752600"/>
            <a:ext cx="3200400" cy="4226170"/>
          </a:xfrm>
          <a:prstGeom prst="rect">
            <a:avLst/>
          </a:prstGeom>
          <a:noFill/>
        </p:spPr>
      </p:pic>
      <p:pic>
        <p:nvPicPr>
          <p:cNvPr id="14342" name="Picture 6" descr="http://www.blog.abo-direkt.de/wp-content/uploads/2012/01/Fuer_S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4048">
            <a:off x="5238029" y="1927791"/>
            <a:ext cx="3132666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die </a:t>
            </a:r>
            <a:r>
              <a:rPr lang="en-US" sz="9600" dirty="0" err="1" smtClean="0"/>
              <a:t>Tafel</a:t>
            </a:r>
            <a:endParaRPr lang="en-US" sz="9600" dirty="0"/>
          </a:p>
        </p:txBody>
      </p:sp>
      <p:pic>
        <p:nvPicPr>
          <p:cNvPr id="13314" name="Picture 2" descr="http://www.thatcherlawgroup.com/wp-content/uploads/2013/01/chalkboard_m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591425" cy="506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die </a:t>
            </a:r>
            <a:r>
              <a:rPr lang="en-US" sz="9600" dirty="0" err="1" smtClean="0"/>
              <a:t>Kreide</a:t>
            </a:r>
            <a:endParaRPr lang="en-US" sz="9600" dirty="0"/>
          </a:p>
        </p:txBody>
      </p:sp>
      <p:pic>
        <p:nvPicPr>
          <p:cNvPr id="12290" name="Picture 2" descr="https://www.lds.org/bc/content/shared/content/images/magazines/new-era/2014/01/chalk-board-with-chalk-and-eraser_1183548_i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086600" cy="4566921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640693">
            <a:off x="1448663" y="2357332"/>
            <a:ext cx="2514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Autofit/>
          </a:bodyPr>
          <a:lstStyle/>
          <a:p>
            <a:r>
              <a:rPr lang="en-US" sz="8000" dirty="0" smtClean="0"/>
              <a:t>4.  Malt </a:t>
            </a:r>
            <a:r>
              <a:rPr lang="en-US" sz="8000" dirty="0" err="1" smtClean="0"/>
              <a:t>einen</a:t>
            </a:r>
            <a:r>
              <a:rPr lang="en-US" sz="8000" dirty="0" smtClean="0"/>
              <a:t> </a:t>
            </a:r>
            <a:r>
              <a:rPr lang="en-US" sz="8000" dirty="0" err="1" smtClean="0"/>
              <a:t>Kreis</a:t>
            </a:r>
            <a:r>
              <a:rPr lang="en-US" sz="8000" dirty="0" smtClean="0"/>
              <a:t>!</a:t>
            </a:r>
            <a:endParaRPr lang="en-US" sz="8000" dirty="0"/>
          </a:p>
        </p:txBody>
      </p:sp>
      <p:pic>
        <p:nvPicPr>
          <p:cNvPr id="11266" name="Picture 2" descr="http://www.theclassroomkit.com/images/gif_BPA02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5646">
            <a:off x="5961970" y="1630089"/>
            <a:ext cx="3352800" cy="254164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447800" y="2590800"/>
            <a:ext cx="2819400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06568 C -0.23732 -0.06568 -0.16875 0.02127 -0.16875 0.12858 C -0.16875 0.2352 -0.23732 0.32285 -0.32083 0.32285 C -0.40486 0.32285 -0.47291 0.2352 -0.47291 0.12858 C -0.47291 0.02127 -0.40486 -0.06568 -0.32083 -0.0656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fireworksguruforum.com/uploads/monthly_03_2009/post-1629-12380899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4941334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</a:t>
            </a:r>
            <a:r>
              <a:rPr lang="en-US" sz="9600" dirty="0" err="1" smtClean="0"/>
              <a:t>Schneidet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sp>
        <p:nvSpPr>
          <p:cNvPr id="10248" name="AutoShape 8" descr="http://www.clipartbest.com/cliparts/yik/LGb/yikLGbri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http://www.clipartbest.com/cliparts/yik/LGb/yikLGbri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12" descr="http://www.clipartbest.com/cliparts/yik/LGb/yikLGbri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AutoShape 14" descr="http://www.clipartbest.com/cliparts/yik/LGb/yikLGbri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AutoShape 16" descr="http://www.clipartbest.com/cliparts/yik/LGb/yikLGbri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819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</a:t>
            </a:r>
            <a:r>
              <a:rPr lang="en-US" sz="9600" dirty="0" err="1" smtClean="0"/>
              <a:t>Schreit</a:t>
            </a:r>
            <a:r>
              <a:rPr lang="en-US" sz="9600" dirty="0" smtClean="0"/>
              <a:t> </a:t>
            </a:r>
            <a:r>
              <a:rPr lang="en-US" sz="9600" dirty="0" err="1" smtClean="0"/>
              <a:t>laut</a:t>
            </a:r>
            <a:r>
              <a:rPr lang="en-US" sz="9600" dirty="0" smtClean="0"/>
              <a:t>!</a:t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sp>
        <p:nvSpPr>
          <p:cNvPr id="9218" name="AutoShape 2" descr="http://www.clipartbest.com/cliparts/yik/LGb/yikLGbri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s6.postimg.org/7049c2y4x/kimmie_screa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4800600" cy="44577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456304">
            <a:off x="5381899" y="2333502"/>
            <a:ext cx="38876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AHHHHH!!!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 </a:t>
            </a:r>
            <a:r>
              <a:rPr lang="en-US" sz="9600" dirty="0" err="1" smtClean="0"/>
              <a:t>Schreit</a:t>
            </a:r>
            <a:r>
              <a:rPr lang="en-US" sz="9600" dirty="0" smtClean="0"/>
              <a:t> </a:t>
            </a:r>
            <a:r>
              <a:rPr lang="en-US" sz="9600" dirty="0" err="1" smtClean="0"/>
              <a:t>leise</a:t>
            </a:r>
            <a:r>
              <a:rPr lang="en-US" sz="9600" dirty="0" smtClean="0"/>
              <a:t>!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8194" name="Picture 2" descr="http://lornasvoice.files.wordpress.com/2011/10/scream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5076825" cy="2857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456304">
            <a:off x="6058800" y="2626796"/>
            <a:ext cx="2374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</a:rPr>
              <a:t>Ahhhhh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!!!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S26i89U_Sj8/UxASiezC0EI/AAAAAAAAD7M/RCBY5PagoPM/s1600/punc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930"/>
            <a:ext cx="7620000" cy="62496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Autofit/>
          </a:bodyPr>
          <a:lstStyle/>
          <a:p>
            <a:r>
              <a:rPr lang="en-US" sz="9600" dirty="0" smtClean="0"/>
              <a:t>8.  </a:t>
            </a:r>
            <a:r>
              <a:rPr lang="en-US" sz="9600" dirty="0" err="1" smtClean="0"/>
              <a:t>Schlägt</a:t>
            </a:r>
            <a:r>
              <a:rPr lang="en-US" sz="9600" dirty="0" smtClean="0"/>
              <a:t>!</a:t>
            </a:r>
            <a:br>
              <a:rPr lang="en-US" sz="9600" dirty="0" smtClean="0"/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141</Words>
  <Application>Microsoft Office PowerPoint</Application>
  <PresentationFormat>On-screen Show (4:3)</PresentationFormat>
  <Paragraphs>56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Vokabeln #4</vt:lpstr>
      <vt:lpstr>1.  die Zeitschrift</vt:lpstr>
      <vt:lpstr>2.  die Tafel</vt:lpstr>
      <vt:lpstr>3.  die Kreide</vt:lpstr>
      <vt:lpstr>4.  Malt einen Kreis!</vt:lpstr>
      <vt:lpstr>5.  Schneidet!</vt:lpstr>
      <vt:lpstr>6.  Schreit laut!  </vt:lpstr>
      <vt:lpstr>7.  Schreit leise! </vt:lpstr>
      <vt:lpstr>8.  Schlägt! </vt:lpstr>
      <vt:lpstr>9.  das Quadrat </vt:lpstr>
      <vt:lpstr>10.  der Kreis</vt:lpstr>
      <vt:lpstr>11.  die Katze</vt:lpstr>
      <vt:lpstr>12.  der Hund</vt:lpstr>
      <vt:lpstr>13.  das Papier </vt:lpstr>
      <vt:lpstr>Vokabeln #4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Young, Rebecca</cp:lastModifiedBy>
  <cp:revision>9</cp:revision>
  <dcterms:created xsi:type="dcterms:W3CDTF">2008-08-26T22:17:27Z</dcterms:created>
  <dcterms:modified xsi:type="dcterms:W3CDTF">2014-08-29T16:04:28Z</dcterms:modified>
</cp:coreProperties>
</file>