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95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93" r:id="rId14"/>
    <p:sldId id="294" r:id="rId15"/>
    <p:sldId id="292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5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DC71-AEC3-40B4-8C73-30559D3DBA5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E8043-E875-4E3C-A6F0-1E1AFB66A8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Eat the bread!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cup/mug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doctor (male)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doctor (female)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egg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8043-E875-4E3C-A6F0-1E1AFB66A85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#5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istoricships.com/Domus/StoneStructures/Alps%20Cottage%20D40955/AlpsCottageD40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734050" cy="53370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Autofit/>
          </a:bodyPr>
          <a:lstStyle/>
          <a:p>
            <a:r>
              <a:rPr lang="en-US" sz="9600" dirty="0" smtClean="0"/>
              <a:t>9.  das </a:t>
            </a:r>
            <a:r>
              <a:rPr lang="en-US" sz="9600" dirty="0" err="1" smtClean="0"/>
              <a:t>Haus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10.  die Frau</a:t>
            </a:r>
            <a:endParaRPr lang="en-US" sz="9600" dirty="0"/>
          </a:p>
        </p:txBody>
      </p:sp>
      <p:pic>
        <p:nvPicPr>
          <p:cNvPr id="29698" name="Picture 2" descr="http://worldlawalliance.com/wp-content/uploads/2013/12/business-wom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345548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0/0d/Dr._Ken_Chu,_Chairman_%26_CEO,_Mission_Hills_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55729"/>
            <a:ext cx="3660774" cy="56022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11.  </a:t>
            </a:r>
            <a:r>
              <a:rPr lang="en-US" sz="9600" dirty="0" err="1" smtClean="0"/>
              <a:t>der</a:t>
            </a:r>
            <a:r>
              <a:rPr lang="en-US" sz="9600" dirty="0" smtClean="0"/>
              <a:t> Mann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smtClean="0"/>
              <a:t>12.  </a:t>
            </a:r>
            <a:r>
              <a:rPr lang="en-US" sz="9600" dirty="0" smtClean="0"/>
              <a:t>das </a:t>
            </a:r>
            <a:r>
              <a:rPr lang="en-US" sz="9600" dirty="0" err="1" smtClean="0"/>
              <a:t>Fleisch</a:t>
            </a:r>
            <a:endParaRPr lang="en-US" sz="9600" dirty="0"/>
          </a:p>
        </p:txBody>
      </p:sp>
      <p:pic>
        <p:nvPicPr>
          <p:cNvPr id="27650" name="Picture 2" descr="http://rivesqualitymeats.com/wp-content/uploads/2013/08/rives_quality_meats_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391525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13.  </a:t>
            </a:r>
            <a:r>
              <a:rPr lang="en-US" sz="9600" dirty="0" err="1" smtClean="0"/>
              <a:t>Isst</a:t>
            </a:r>
            <a:r>
              <a:rPr lang="en-US" sz="9600" dirty="0" smtClean="0"/>
              <a:t> das </a:t>
            </a:r>
            <a:r>
              <a:rPr lang="en-US" sz="9600" dirty="0" err="1" smtClean="0"/>
              <a:t>Brot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26626" name="Picture 2" descr="http://dwellingintheword.files.wordpress.com/2010/04/10-bread_bo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6705600" cy="4814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622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#5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8382000" cy="5715000"/>
          </a:xfrm>
        </p:spPr>
        <p:txBody>
          <a:bodyPr numCol="2">
            <a:noAutofit/>
          </a:bodyPr>
          <a:lstStyle/>
          <a:p>
            <a:pPr marL="457200" indent="-45720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</a:rPr>
              <a:t>der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Apfel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das </a:t>
            </a:r>
            <a:r>
              <a:rPr lang="en-US" sz="4400" dirty="0" err="1" smtClean="0">
                <a:solidFill>
                  <a:schemeClr val="tx1"/>
                </a:solidFill>
              </a:rPr>
              <a:t>Brot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das Auto</a:t>
            </a:r>
          </a:p>
          <a:p>
            <a:pPr marL="457200" indent="-457200" algn="l"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die </a:t>
            </a:r>
            <a:r>
              <a:rPr lang="en-US" sz="4400" dirty="0" err="1" smtClean="0">
                <a:solidFill>
                  <a:schemeClr val="tx1"/>
                </a:solidFill>
              </a:rPr>
              <a:t>Tasse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400" dirty="0" err="1" smtClean="0">
                <a:solidFill>
                  <a:schemeClr val="tx1"/>
                </a:solidFill>
              </a:rPr>
              <a:t>der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Arzt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die </a:t>
            </a:r>
            <a:r>
              <a:rPr lang="en-US" sz="4400" dirty="0" err="1" smtClean="0">
                <a:solidFill>
                  <a:schemeClr val="tx1"/>
                </a:solidFill>
              </a:rPr>
              <a:t>Ärztin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das </a:t>
            </a:r>
            <a:r>
              <a:rPr lang="en-US" sz="4400" dirty="0" err="1" smtClean="0">
                <a:solidFill>
                  <a:schemeClr val="tx1"/>
                </a:solidFill>
              </a:rPr>
              <a:t>Ei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 startAt="8"/>
            </a:pPr>
            <a:r>
              <a:rPr lang="en-US" sz="4400" dirty="0" err="1" smtClean="0">
                <a:solidFill>
                  <a:schemeClr val="tx1"/>
                </a:solidFill>
              </a:rPr>
              <a:t>der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Fisch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 startAt="8"/>
            </a:pPr>
            <a:r>
              <a:rPr lang="en-US" sz="4400" dirty="0" smtClean="0">
                <a:solidFill>
                  <a:schemeClr val="tx1"/>
                </a:solidFill>
              </a:rPr>
              <a:t>das </a:t>
            </a:r>
            <a:r>
              <a:rPr lang="en-US" sz="4400" dirty="0" err="1" smtClean="0">
                <a:solidFill>
                  <a:schemeClr val="tx1"/>
                </a:solidFill>
              </a:rPr>
              <a:t>Haus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 startAt="8"/>
            </a:pPr>
            <a:r>
              <a:rPr lang="en-US" sz="4400" dirty="0" smtClean="0">
                <a:solidFill>
                  <a:schemeClr val="tx1"/>
                </a:solidFill>
              </a:rPr>
              <a:t>die Frau</a:t>
            </a:r>
          </a:p>
          <a:p>
            <a:pPr marL="457200" indent="-457200" algn="l">
              <a:buAutoNum type="arabicPeriod" startAt="8"/>
            </a:pPr>
            <a:r>
              <a:rPr lang="en-US" sz="4400" dirty="0" err="1" smtClean="0">
                <a:solidFill>
                  <a:schemeClr val="tx1"/>
                </a:solidFill>
              </a:rPr>
              <a:t>der</a:t>
            </a:r>
            <a:r>
              <a:rPr lang="en-US" sz="4400" dirty="0" smtClean="0">
                <a:solidFill>
                  <a:schemeClr val="tx1"/>
                </a:solidFill>
              </a:rPr>
              <a:t> Mann</a:t>
            </a:r>
          </a:p>
          <a:p>
            <a:pPr marL="457200" indent="-457200" algn="l">
              <a:buAutoNum type="arabicPeriod" startAt="8"/>
            </a:pPr>
            <a:r>
              <a:rPr lang="en-US" sz="4400" dirty="0" smtClean="0">
                <a:solidFill>
                  <a:schemeClr val="tx1"/>
                </a:solidFill>
              </a:rPr>
              <a:t>das </a:t>
            </a:r>
            <a:r>
              <a:rPr lang="en-US" sz="4400" dirty="0" err="1" smtClean="0">
                <a:solidFill>
                  <a:schemeClr val="tx1"/>
                </a:solidFill>
              </a:rPr>
              <a:t>Fleisch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 startAt="8"/>
            </a:pPr>
            <a:r>
              <a:rPr lang="en-US" sz="4400" dirty="0" err="1" smtClean="0">
                <a:solidFill>
                  <a:schemeClr val="tx1"/>
                </a:solidFill>
              </a:rPr>
              <a:t>Isst</a:t>
            </a:r>
            <a:r>
              <a:rPr lang="en-US" sz="4400" dirty="0" smtClean="0">
                <a:solidFill>
                  <a:schemeClr val="tx1"/>
                </a:solidFill>
              </a:rPr>
              <a:t> das </a:t>
            </a:r>
            <a:r>
              <a:rPr lang="en-US" sz="4400" dirty="0" err="1" smtClean="0">
                <a:solidFill>
                  <a:schemeClr val="tx1"/>
                </a:solidFill>
              </a:rPr>
              <a:t>Brot</a:t>
            </a:r>
            <a:r>
              <a:rPr lang="en-US" sz="4400" dirty="0" smtClean="0">
                <a:solidFill>
                  <a:schemeClr val="tx1"/>
                </a:solidFill>
              </a:rPr>
              <a:t>!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858962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Wie</a:t>
            </a:r>
            <a:r>
              <a:rPr lang="en-US" sz="5400" dirty="0" smtClean="0"/>
              <a:t> </a:t>
            </a:r>
            <a:r>
              <a:rPr lang="en-US" sz="5400" dirty="0" err="1" smtClean="0"/>
              <a:t>viel</a:t>
            </a:r>
            <a:r>
              <a:rPr lang="en-US" sz="5400" dirty="0" smtClean="0"/>
              <a:t> </a:t>
            </a:r>
            <a:r>
              <a:rPr lang="en-US" sz="5400" dirty="0" err="1" smtClean="0"/>
              <a:t>Uhr</a:t>
            </a:r>
            <a:r>
              <a:rPr lang="en-US" sz="5400" dirty="0" smtClean="0"/>
              <a:t> </a:t>
            </a:r>
            <a:r>
              <a:rPr lang="en-US" sz="5400" dirty="0" err="1" smtClean="0"/>
              <a:t>ist</a:t>
            </a:r>
            <a:r>
              <a:rPr lang="en-US" sz="5400" dirty="0" smtClean="0"/>
              <a:t> </a:t>
            </a:r>
            <a:r>
              <a:rPr lang="en-US" sz="5400" dirty="0" err="1" smtClean="0"/>
              <a:t>es</a:t>
            </a:r>
            <a:r>
              <a:rPr lang="en-US" sz="5400" dirty="0" smtClean="0"/>
              <a:t>?</a:t>
            </a:r>
            <a:br>
              <a:rPr lang="en-US" sz="5400" dirty="0" smtClean="0"/>
            </a:br>
            <a:r>
              <a:rPr lang="en-US" sz="5400" dirty="0" err="1" smtClean="0"/>
              <a:t>Wie</a:t>
            </a:r>
            <a:r>
              <a:rPr lang="en-US" sz="5400" dirty="0" smtClean="0"/>
              <a:t> </a:t>
            </a:r>
            <a:r>
              <a:rPr lang="en-US" sz="5400" dirty="0" err="1" smtClean="0"/>
              <a:t>spät</a:t>
            </a:r>
            <a:r>
              <a:rPr lang="en-US" sz="5400" dirty="0" smtClean="0"/>
              <a:t> </a:t>
            </a:r>
            <a:r>
              <a:rPr lang="en-US" sz="5400" dirty="0" err="1" smtClean="0"/>
              <a:t>ist</a:t>
            </a:r>
            <a:r>
              <a:rPr lang="en-US" sz="5400" dirty="0" smtClean="0"/>
              <a:t> </a:t>
            </a:r>
            <a:r>
              <a:rPr lang="en-US" sz="5400" dirty="0" err="1" smtClean="0"/>
              <a:t>es</a:t>
            </a:r>
            <a:r>
              <a:rPr lang="en-US" sz="5400" dirty="0" smtClean="0"/>
              <a:t>?</a:t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24578" name="Picture 2" descr="http://www.kerusso.com/skins/kerusso/customer/addons/wg_dotd/css/images/clock_de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10.00 – 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556" name="Picture 4" descr="http://etc.usf.edu/clipart/34100/34194/nclock-10-00_34194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87679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525000" cy="1554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2.  3.30 – Es </a:t>
            </a:r>
            <a:r>
              <a:rPr lang="en-US" sz="4000" dirty="0" err="1" smtClean="0"/>
              <a:t>ist</a:t>
            </a:r>
            <a:r>
              <a:rPr lang="en-US" sz="4000" dirty="0" smtClean="0"/>
              <a:t> </a:t>
            </a:r>
            <a:r>
              <a:rPr lang="en-US" sz="4000" dirty="0" err="1" smtClean="0"/>
              <a:t>drei</a:t>
            </a:r>
            <a:r>
              <a:rPr lang="en-US" sz="4000" dirty="0" smtClean="0"/>
              <a:t> </a:t>
            </a:r>
            <a:r>
              <a:rPr lang="en-US" sz="4000" dirty="0" err="1" smtClean="0"/>
              <a:t>Uhr</a:t>
            </a:r>
            <a:r>
              <a:rPr lang="en-US" sz="4000" dirty="0" smtClean="0"/>
              <a:t> </a:t>
            </a:r>
            <a:r>
              <a:rPr lang="en-US" sz="4000" dirty="0" err="1" smtClean="0"/>
              <a:t>dreiβig</a:t>
            </a:r>
            <a:r>
              <a:rPr lang="en-US" sz="4000" dirty="0" smtClean="0"/>
              <a:t> </a:t>
            </a:r>
            <a:r>
              <a:rPr lang="en-US" sz="4000" dirty="0" err="1" smtClean="0"/>
              <a:t>Minuten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Es </a:t>
            </a:r>
            <a:r>
              <a:rPr lang="en-US" sz="4000" dirty="0" err="1" smtClean="0"/>
              <a:t>ist</a:t>
            </a:r>
            <a:r>
              <a:rPr lang="en-US" sz="4000" dirty="0" smtClean="0"/>
              <a:t> </a:t>
            </a:r>
            <a:r>
              <a:rPr lang="en-US" sz="4000" dirty="0" err="1" smtClean="0"/>
              <a:t>halb</a:t>
            </a:r>
            <a:r>
              <a:rPr lang="en-US" sz="4000" dirty="0" smtClean="0"/>
              <a:t> </a:t>
            </a:r>
            <a:r>
              <a:rPr lang="en-US" sz="4000" dirty="0" err="1" smtClean="0"/>
              <a:t>vier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22530" name="Picture 2" descr="http://etc.usf.edu/clipart/33800/33804/nclock-03-30_33804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449762" cy="444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3.  9.15 – Es </a:t>
            </a:r>
            <a:r>
              <a:rPr lang="en-US" sz="3600" dirty="0" err="1" smtClean="0"/>
              <a:t>ist</a:t>
            </a:r>
            <a:r>
              <a:rPr lang="en-US" sz="3600" dirty="0" smtClean="0"/>
              <a:t> </a:t>
            </a:r>
            <a:r>
              <a:rPr lang="en-US" sz="3600" dirty="0" err="1" smtClean="0"/>
              <a:t>neun</a:t>
            </a:r>
            <a:r>
              <a:rPr lang="en-US" sz="3600" dirty="0" smtClean="0"/>
              <a:t> </a:t>
            </a:r>
            <a:r>
              <a:rPr lang="en-US" sz="3600" dirty="0" err="1" smtClean="0"/>
              <a:t>Uhr</a:t>
            </a:r>
            <a:r>
              <a:rPr lang="en-US" sz="3600" dirty="0" smtClean="0"/>
              <a:t> </a:t>
            </a:r>
            <a:r>
              <a:rPr lang="en-US" sz="3600" dirty="0" err="1" smtClean="0"/>
              <a:t>fünfzehn</a:t>
            </a:r>
            <a:r>
              <a:rPr lang="en-US" sz="3600" dirty="0" smtClean="0"/>
              <a:t> </a:t>
            </a:r>
            <a:r>
              <a:rPr lang="en-US" sz="3600" dirty="0" err="1" smtClean="0"/>
              <a:t>Minuten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Es </a:t>
            </a:r>
            <a:r>
              <a:rPr lang="en-US" sz="3600" dirty="0" err="1" smtClean="0"/>
              <a:t>ist</a:t>
            </a:r>
            <a:r>
              <a:rPr lang="en-US" sz="3600" dirty="0" smtClean="0"/>
              <a:t> </a:t>
            </a:r>
            <a:r>
              <a:rPr lang="en-US" sz="3600" dirty="0" err="1" smtClean="0"/>
              <a:t>viertel</a:t>
            </a:r>
            <a:r>
              <a:rPr lang="en-US" sz="3600" dirty="0" smtClean="0"/>
              <a:t> </a:t>
            </a:r>
            <a:r>
              <a:rPr lang="en-US" sz="3600" dirty="0" err="1" smtClean="0"/>
              <a:t>nach</a:t>
            </a:r>
            <a:r>
              <a:rPr lang="en-US" sz="3600" dirty="0" smtClean="0"/>
              <a:t> </a:t>
            </a:r>
            <a:r>
              <a:rPr lang="en-US" sz="3600" dirty="0" err="1" smtClean="0"/>
              <a:t>neun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1506" name="Picture 2" descr="http://etc.usf.edu/clipart/34100/34149/nclock-09-15_34149_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343400" cy="434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Apfel</a:t>
            </a:r>
            <a:endParaRPr lang="en-US" sz="9600" dirty="0"/>
          </a:p>
        </p:txBody>
      </p:sp>
      <p:pic>
        <p:nvPicPr>
          <p:cNvPr id="38914" name="Picture 2" descr="http://metrouk2.files.wordpress.com/2012/08/article-1344003042762-145d45c2000005dc-485035_466x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05000"/>
            <a:ext cx="44386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4.  9.45 – 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viertel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zehn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482" name="Picture 2" descr="http://etc.usf.edu/clipart/34100/34179/nclock-09-45_34179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8006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5.  14.00 – 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nachmittags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58" name="Picture 2" descr="http://etc.usf.edu/clipart/33700/33714/nclock-02-00_33714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10539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6.  20.00 – 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abends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434" name="Picture 2" descr="http://etc.usf.edu/clipart/34000/34074/nclock-08-00_34074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02919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7.  7.00 – 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sieben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morgens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0" name="Picture 2" descr="http://etc.usf.edu/clipart/34000/34014/nclock-07-00_34014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10539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8.  9.16 – 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sechzehn</a:t>
            </a:r>
            <a:r>
              <a:rPr lang="en-US" dirty="0" smtClean="0"/>
              <a:t> </a:t>
            </a:r>
            <a:r>
              <a:rPr lang="en-US" dirty="0" err="1" smtClean="0"/>
              <a:t>Minuten</a:t>
            </a:r>
            <a:r>
              <a:rPr lang="en-US" dirty="0" smtClean="0"/>
              <a:t> </a:t>
            </a:r>
            <a:r>
              <a:rPr lang="en-US" dirty="0" err="1" smtClean="0"/>
              <a:t>morgens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81175"/>
            <a:ext cx="49720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457200"/>
            <a:ext cx="3276600" cy="762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viel</a:t>
            </a:r>
            <a:r>
              <a:rPr lang="en-US" sz="3200" dirty="0" smtClean="0"/>
              <a:t> </a:t>
            </a:r>
            <a:r>
              <a:rPr lang="en-US" sz="3200" dirty="0" err="1" smtClean="0"/>
              <a:t>Uhr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spät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382000" cy="51816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10.00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zehn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Uhr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3.30 </a:t>
            </a:r>
            <a:r>
              <a:rPr lang="en-US" sz="2800" dirty="0" smtClean="0">
                <a:solidFill>
                  <a:schemeClr val="tx1"/>
                </a:solidFill>
              </a:rPr>
              <a:t>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drei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Uhr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dreiβig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Minuten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</a:rPr>
              <a:t>		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halb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vier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AutoNum type="arabicPeriod" startAt="3"/>
            </a:pPr>
            <a:r>
              <a:rPr lang="en-US" sz="2800" dirty="0" smtClean="0">
                <a:solidFill>
                  <a:schemeClr val="tx1"/>
                </a:solidFill>
              </a:rPr>
              <a:t>9.15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Uhr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fünfzehn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Minuten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</a:rPr>
              <a:t>		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viertel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nach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neun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</a:rPr>
              <a:t>9.45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viertel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vor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zehn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</a:rPr>
              <a:t>14.00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zwei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Uhr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nachmittags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</a:rPr>
              <a:t>20.00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acht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Uhr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abends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</a:rPr>
              <a:t>7.00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sieben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Uhr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morgens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</a:rPr>
              <a:t>9.16 – Es </a:t>
            </a:r>
            <a:r>
              <a:rPr lang="en-US" sz="2800" dirty="0" err="1" smtClean="0">
                <a:solidFill>
                  <a:schemeClr val="tx1"/>
                </a:solidFill>
              </a:rPr>
              <a:t>ist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Uhr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sechzehn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Minuten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morgens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 startAt="8"/>
            </a:pPr>
            <a:endParaRPr lang="en-US" sz="2000" dirty="0" smtClean="0"/>
          </a:p>
          <a:p>
            <a:pPr marL="457200" indent="-457200" algn="l">
              <a:buAutoNum type="arabicPeriod" startAt="8"/>
            </a:pPr>
            <a:endParaRPr lang="en-US" sz="2000" dirty="0" smtClean="0"/>
          </a:p>
          <a:p>
            <a:pPr marL="457200" indent="-457200" algn="l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das </a:t>
            </a:r>
            <a:r>
              <a:rPr lang="en-US" sz="9600" dirty="0" err="1" smtClean="0"/>
              <a:t>Brot</a:t>
            </a:r>
            <a:endParaRPr lang="en-US" sz="9600" dirty="0"/>
          </a:p>
        </p:txBody>
      </p:sp>
      <p:pic>
        <p:nvPicPr>
          <p:cNvPr id="37890" name="Picture 2" descr="http://www.aamterranuova.it/var/terranuova/storage/images/alimentazione-naturale/facciamo-il-pane-con-il-lievito-madre-e-spaccio-pasta-madre/570678-1-ita-IT/Facciamo-il-pane-con-il-lievito-madre-e-spaccio-pasta-mad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das Auto</a:t>
            </a:r>
            <a:endParaRPr lang="en-US" sz="9600" dirty="0"/>
          </a:p>
        </p:txBody>
      </p:sp>
      <p:pic>
        <p:nvPicPr>
          <p:cNvPr id="36866" name="Picture 2" descr="http://www.southbmw.com/mm5/graphics/00000001/thumbs/bmw-428i-co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82000" cy="359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2.bp.blogspot.com/-q1GxjVd4SEs/UCDQyKkLDyI/AAAAAAAAAf8/KNiocxFlAq4/s1600/Tasse+hellblau+mit+He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419850" cy="6419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4.  die </a:t>
            </a:r>
            <a:r>
              <a:rPr lang="en-US" sz="9600" dirty="0" err="1" smtClean="0"/>
              <a:t>Tasse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Arzt</a:t>
            </a:r>
            <a:endParaRPr lang="en-US" sz="9600" dirty="0"/>
          </a:p>
        </p:txBody>
      </p:sp>
      <p:pic>
        <p:nvPicPr>
          <p:cNvPr id="34818" name="Picture 2" descr="http://4.bp.blogspot.com/-X0WuvxmMa7U/UPmOoK1HsPI/AAAAAAAACaA/PfENCvIkWPg/s400/Doctor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083" y="1447800"/>
            <a:ext cx="451751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8194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die </a:t>
            </a:r>
            <a:r>
              <a:rPr lang="en-US" sz="9600" dirty="0" err="1" smtClean="0"/>
              <a:t>Ärztin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33794" name="Picture 2" descr="http://cdn.madamenoire.com/wp-content/uploads/2013/03/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4800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 das </a:t>
            </a:r>
            <a:r>
              <a:rPr lang="en-US" sz="9600" dirty="0" err="1" smtClean="0"/>
              <a:t>Ei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32776" name="Picture 8" descr="http://frenzyofnoise.net/wp-content/uploads/2014/05/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486400" cy="4262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8.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Fisch</a:t>
            </a:r>
            <a:endParaRPr lang="en-US" sz="9600" dirty="0"/>
          </a:p>
        </p:txBody>
      </p:sp>
      <p:pic>
        <p:nvPicPr>
          <p:cNvPr id="31746" name="Picture 2" descr="http://mhstatic.de/fm/1/thumbnails/US_0901_Fisch_450.jpg.2193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6324600" cy="364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246</Words>
  <Application>Microsoft Office PowerPoint</Application>
  <PresentationFormat>On-screen Show (4:3)</PresentationFormat>
  <Paragraphs>77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Vokabeln #5</vt:lpstr>
      <vt:lpstr>1.  der Apfel</vt:lpstr>
      <vt:lpstr>2.  das Brot</vt:lpstr>
      <vt:lpstr>3.  das Auto</vt:lpstr>
      <vt:lpstr>4.  die Tasse</vt:lpstr>
      <vt:lpstr>5.  der Arzt</vt:lpstr>
      <vt:lpstr>6.  die Ärztin  </vt:lpstr>
      <vt:lpstr>7.  das Ei </vt:lpstr>
      <vt:lpstr>8.  der Fisch</vt:lpstr>
      <vt:lpstr>9.  das Haus </vt:lpstr>
      <vt:lpstr>10.  die Frau</vt:lpstr>
      <vt:lpstr>11.  der Mann</vt:lpstr>
      <vt:lpstr>12.  das Fleisch</vt:lpstr>
      <vt:lpstr>13.  Isst das Brot!</vt:lpstr>
      <vt:lpstr>Vokabeln #5</vt:lpstr>
      <vt:lpstr>Wie viel Uhr ist es? Wie spät ist es? </vt:lpstr>
      <vt:lpstr>1.  10.00 – Es ist zehn Uhr.</vt:lpstr>
      <vt:lpstr>2.  3.30 – Es ist drei Uhr dreiβig Minuten. Es ist halb vier.</vt:lpstr>
      <vt:lpstr>3.  9.15 – Es ist neun Uhr fünfzehn Minuten. Es ist viertel nach neun.</vt:lpstr>
      <vt:lpstr>4.  9.45 – Es ist viertel vor zehn.  </vt:lpstr>
      <vt:lpstr>5.  14.00 – Es ist zwei Uhr nachmittags.  </vt:lpstr>
      <vt:lpstr>6.  20.00 – Es ist acht Uhr abends.  </vt:lpstr>
      <vt:lpstr>7.  7.00 – Es ist sieben Uhr morgens.  </vt:lpstr>
      <vt:lpstr>8.  9.16 – Es ist neun Uhr sechzehn Minuten morgens.  </vt:lpstr>
      <vt:lpstr>Wie viel Uhr ist es? Wie spät ist es? </vt:lpstr>
    </vt:vector>
  </TitlesOfParts>
  <Company>WCSD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Rebecca</cp:lastModifiedBy>
  <cp:revision>12</cp:revision>
  <dcterms:created xsi:type="dcterms:W3CDTF">2008-08-26T22:17:27Z</dcterms:created>
  <dcterms:modified xsi:type="dcterms:W3CDTF">2014-07-10T05:03:08Z</dcterms:modified>
</cp:coreProperties>
</file>