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95" r:id="rId6"/>
    <p:sldId id="261" r:id="rId7"/>
    <p:sldId id="262" r:id="rId8"/>
    <p:sldId id="259" r:id="rId9"/>
    <p:sldId id="263" r:id="rId10"/>
    <p:sldId id="264" r:id="rId11"/>
    <p:sldId id="265" r:id="rId12"/>
    <p:sldId id="292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896AC-2B02-4A86-A10A-5F955F0E197E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2F5BD-9799-4463-B74A-870A8EA2E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84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airplane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teacher (female)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9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ceiling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579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5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desk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19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05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883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binder/notebook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66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teacher (male)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2F5BD-9799-4463-B74A-870A8EA2E0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8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#6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Autofit/>
          </a:bodyPr>
          <a:lstStyle/>
          <a:p>
            <a:r>
              <a:rPr lang="en-US" sz="9600" dirty="0" smtClean="0"/>
              <a:t>9.  </a:t>
            </a:r>
            <a:r>
              <a:rPr lang="en-US" sz="9600" dirty="0" err="1" smtClean="0"/>
              <a:t>der</a:t>
            </a:r>
            <a:r>
              <a:rPr lang="en-US" sz="9600" dirty="0" smtClean="0"/>
              <a:t> Lehrer</a:t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15364" name="Picture 4" descr="http://www.timeslive.co.za/incoming/2012/12/10/male-teacher/ALTERNATES/crop_630x400/Male+teach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744093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10.  die </a:t>
            </a:r>
            <a:r>
              <a:rPr lang="en-US" sz="9600" dirty="0" err="1" smtClean="0"/>
              <a:t>Lehrerin</a:t>
            </a:r>
            <a:endParaRPr lang="en-US" sz="96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523999"/>
            <a:ext cx="7772400" cy="468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7432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#6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10515600" cy="5715000"/>
          </a:xfrm>
        </p:spPr>
        <p:txBody>
          <a:bodyPr numCol="2"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800" dirty="0" smtClean="0">
                <a:solidFill>
                  <a:schemeClr val="tx1"/>
                </a:solidFill>
              </a:rPr>
              <a:t>das </a:t>
            </a:r>
            <a:r>
              <a:rPr lang="en-US" sz="4800" dirty="0" err="1" smtClean="0">
                <a:solidFill>
                  <a:schemeClr val="tx1"/>
                </a:solidFill>
              </a:rPr>
              <a:t>Flugzeug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800" dirty="0" smtClean="0">
                <a:solidFill>
                  <a:schemeClr val="tx1"/>
                </a:solidFill>
              </a:rPr>
              <a:t>die </a:t>
            </a:r>
            <a:r>
              <a:rPr lang="en-US" sz="4800" dirty="0" err="1" smtClean="0">
                <a:solidFill>
                  <a:schemeClr val="tx1"/>
                </a:solidFill>
              </a:rPr>
              <a:t>Luft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800" dirty="0" smtClean="0">
                <a:solidFill>
                  <a:schemeClr val="tx1"/>
                </a:solidFill>
              </a:rPr>
              <a:t>die </a:t>
            </a:r>
            <a:r>
              <a:rPr lang="en-US" sz="4800" dirty="0" err="1" smtClean="0">
                <a:solidFill>
                  <a:schemeClr val="tx1"/>
                </a:solidFill>
              </a:rPr>
              <a:t>Decke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800" dirty="0" smtClean="0">
                <a:solidFill>
                  <a:schemeClr val="tx1"/>
                </a:solidFill>
              </a:rPr>
              <a:t>die </a:t>
            </a:r>
            <a:r>
              <a:rPr lang="en-US" sz="4800" dirty="0" err="1" smtClean="0">
                <a:solidFill>
                  <a:schemeClr val="tx1"/>
                </a:solidFill>
              </a:rPr>
              <a:t>Uhr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800" dirty="0" err="1" smtClean="0">
                <a:solidFill>
                  <a:schemeClr val="tx1"/>
                </a:solidFill>
              </a:rPr>
              <a:t>der</a:t>
            </a:r>
            <a:r>
              <a:rPr lang="en-US" sz="4800" dirty="0" smtClean="0">
                <a:solidFill>
                  <a:schemeClr val="tx1"/>
                </a:solidFill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</a:rPr>
              <a:t>Schreibtisch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800" dirty="0" smtClean="0">
                <a:solidFill>
                  <a:schemeClr val="tx1"/>
                </a:solidFill>
              </a:rPr>
              <a:t>das </a:t>
            </a:r>
            <a:r>
              <a:rPr lang="en-US" sz="4800" dirty="0" err="1" smtClean="0">
                <a:solidFill>
                  <a:schemeClr val="tx1"/>
                </a:solidFill>
              </a:rPr>
              <a:t>Licht</a:t>
            </a:r>
            <a:endParaRPr lang="en-US" sz="4800" dirty="0" smtClean="0">
              <a:solidFill>
                <a:schemeClr val="tx1"/>
              </a:solidFill>
            </a:endParaRPr>
          </a:p>
          <a:p>
            <a:pPr marL="457200" indent="-457200" algn="l">
              <a:buAutoNum type="arabicPeriod"/>
            </a:pPr>
            <a:r>
              <a:rPr lang="en-US" sz="4800" dirty="0" err="1" smtClean="0">
                <a:solidFill>
                  <a:schemeClr val="tx1"/>
                </a:solidFill>
              </a:rPr>
              <a:t>der</a:t>
            </a:r>
            <a:r>
              <a:rPr lang="en-US" sz="4800" dirty="0" smtClean="0">
                <a:solidFill>
                  <a:schemeClr val="tx1"/>
                </a:solidFill>
              </a:rPr>
              <a:t> Name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solidFill>
                  <a:schemeClr val="tx1"/>
                </a:solidFill>
              </a:rPr>
              <a:t>das Heft</a:t>
            </a:r>
          </a:p>
          <a:p>
            <a:pPr marL="457200" indent="-457200" algn="l">
              <a:buAutoNum type="arabicPeriod"/>
            </a:pPr>
            <a:r>
              <a:rPr lang="en-US" sz="4800" dirty="0" err="1" smtClean="0">
                <a:solidFill>
                  <a:schemeClr val="tx1"/>
                </a:solidFill>
              </a:rPr>
              <a:t>der</a:t>
            </a:r>
            <a:r>
              <a:rPr lang="en-US" sz="4800" dirty="0" smtClean="0">
                <a:solidFill>
                  <a:schemeClr val="tx1"/>
                </a:solidFill>
              </a:rPr>
              <a:t> Lehrer</a:t>
            </a:r>
          </a:p>
          <a:p>
            <a:pPr marL="457200" indent="-457200" algn="l">
              <a:buAutoNum type="arabicPeriod"/>
            </a:pPr>
            <a:r>
              <a:rPr lang="en-US" sz="4800" dirty="0" smtClean="0">
                <a:solidFill>
                  <a:schemeClr val="tx1"/>
                </a:solidFill>
              </a:rPr>
              <a:t>die </a:t>
            </a:r>
            <a:r>
              <a:rPr lang="en-US" sz="4800" dirty="0" err="1" smtClean="0">
                <a:solidFill>
                  <a:schemeClr val="tx1"/>
                </a:solidFill>
              </a:rPr>
              <a:t>Lehrerin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/>
          </a:bodyPr>
          <a:lstStyle/>
          <a:p>
            <a:r>
              <a:rPr lang="en-US" u="sng" dirty="0" err="1" smtClean="0"/>
              <a:t>Fragen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 Was – “what”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2.  </a:t>
            </a:r>
            <a:r>
              <a:rPr lang="en-US" dirty="0" err="1" smtClean="0"/>
              <a:t>Wo</a:t>
            </a:r>
            <a:r>
              <a:rPr lang="en-US" dirty="0" smtClean="0"/>
              <a:t> – “where”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3.  </a:t>
            </a:r>
            <a:r>
              <a:rPr lang="en-US" dirty="0" err="1" smtClean="0"/>
              <a:t>Wer</a:t>
            </a:r>
            <a:r>
              <a:rPr lang="en-US" dirty="0" smtClean="0"/>
              <a:t> – “who”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rmAutofit/>
          </a:bodyPr>
          <a:lstStyle/>
          <a:p>
            <a:r>
              <a:rPr lang="en-US" dirty="0" smtClean="0"/>
              <a:t>4. </a:t>
            </a:r>
            <a:r>
              <a:rPr lang="en-US" dirty="0" err="1" smtClean="0"/>
              <a:t>Wie</a:t>
            </a:r>
            <a:r>
              <a:rPr lang="en-US" dirty="0" smtClean="0"/>
              <a:t> – “how”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Wie</a:t>
            </a:r>
            <a:r>
              <a:rPr lang="en-US" dirty="0" smtClean="0"/>
              <a:t>  </a:t>
            </a:r>
            <a:r>
              <a:rPr lang="en-US" dirty="0" err="1" smtClean="0"/>
              <a:t>viel</a:t>
            </a:r>
            <a:r>
              <a:rPr lang="en-US" dirty="0" smtClean="0"/>
              <a:t> </a:t>
            </a:r>
            <a:r>
              <a:rPr lang="en-US" dirty="0" smtClean="0"/>
              <a:t>– “how much”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6.  </a:t>
            </a:r>
            <a:r>
              <a:rPr lang="en-US" dirty="0" err="1" smtClean="0"/>
              <a:t>Warum</a:t>
            </a:r>
            <a:r>
              <a:rPr lang="en-US" dirty="0" smtClean="0"/>
              <a:t> – “why”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>
            <a:noAutofit/>
          </a:bodyPr>
          <a:lstStyle/>
          <a:p>
            <a:r>
              <a:rPr lang="en-US" sz="9600" dirty="0" smtClean="0"/>
              <a:t>1.  das </a:t>
            </a:r>
            <a:r>
              <a:rPr lang="en-US" sz="9600" dirty="0" err="1" smtClean="0"/>
              <a:t>Flugzeug</a:t>
            </a:r>
            <a:endParaRPr lang="en-US" sz="9600" dirty="0"/>
          </a:p>
        </p:txBody>
      </p:sp>
      <p:pic>
        <p:nvPicPr>
          <p:cNvPr id="23554" name="Picture 2" descr="http://www.st-petersburg-reisen.de/files/260/upload/anreise.flugze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308850" cy="48225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457200"/>
            <a:ext cx="3276600" cy="762000"/>
          </a:xfrm>
        </p:spPr>
        <p:txBody>
          <a:bodyPr>
            <a:normAutofit fontScale="90000"/>
          </a:bodyPr>
          <a:lstStyle/>
          <a:p>
            <a:r>
              <a:rPr lang="en-US" sz="6000" u="sng" dirty="0" err="1" smtClean="0"/>
              <a:t>Fragen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52600" y="1371600"/>
            <a:ext cx="6172200" cy="5181600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Was – “what”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Wo</a:t>
            </a:r>
            <a:r>
              <a:rPr lang="en-US" sz="3600" dirty="0" smtClean="0">
                <a:solidFill>
                  <a:schemeClr val="tx1"/>
                </a:solidFill>
              </a:rPr>
              <a:t> – “where”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Wer</a:t>
            </a:r>
            <a:r>
              <a:rPr lang="en-US" sz="3600" dirty="0" smtClean="0">
                <a:solidFill>
                  <a:schemeClr val="tx1"/>
                </a:solidFill>
              </a:rPr>
              <a:t> – “who”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Wie</a:t>
            </a:r>
            <a:r>
              <a:rPr lang="en-US" sz="3600" dirty="0" smtClean="0">
                <a:solidFill>
                  <a:schemeClr val="tx1"/>
                </a:solidFill>
              </a:rPr>
              <a:t> – “how”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Wieviel</a:t>
            </a:r>
            <a:r>
              <a:rPr lang="en-US" sz="3600" dirty="0" smtClean="0">
                <a:solidFill>
                  <a:schemeClr val="tx1"/>
                </a:solidFill>
              </a:rPr>
              <a:t> – “how much”</a:t>
            </a:r>
          </a:p>
          <a:p>
            <a:pPr marL="457200" indent="-45720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Warum</a:t>
            </a:r>
            <a:r>
              <a:rPr lang="en-US" sz="3600" dirty="0" smtClean="0">
                <a:solidFill>
                  <a:schemeClr val="tx1"/>
                </a:solidFill>
              </a:rPr>
              <a:t> – “why”</a:t>
            </a:r>
          </a:p>
          <a:p>
            <a:pPr marL="457200" indent="-457200" algn="l"/>
            <a:endParaRPr lang="en-US" sz="2000" dirty="0" smtClean="0"/>
          </a:p>
          <a:p>
            <a:pPr marL="457200" indent="-457200" algn="l">
              <a:buAutoNum type="arabicPeriod" startAt="8"/>
            </a:pPr>
            <a:endParaRPr lang="en-US" sz="2000" dirty="0" smtClean="0"/>
          </a:p>
          <a:p>
            <a:pPr marL="457200" indent="-457200" algn="l">
              <a:buAutoNum type="arabicPeriod"/>
            </a:pP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die </a:t>
            </a:r>
            <a:r>
              <a:rPr lang="en-US" sz="9600" dirty="0" err="1" smtClean="0"/>
              <a:t>Luft</a:t>
            </a:r>
            <a:endParaRPr lang="en-US" sz="9600" dirty="0"/>
          </a:p>
        </p:txBody>
      </p:sp>
      <p:pic>
        <p:nvPicPr>
          <p:cNvPr id="22530" name="Picture 2" descr="http://media1.giphy.com/media/FmvIlyTP9hkCk/giphy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696200" cy="4291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die </a:t>
            </a:r>
            <a:r>
              <a:rPr lang="en-US" sz="9600" dirty="0" err="1" smtClean="0"/>
              <a:t>Decke</a:t>
            </a:r>
            <a:endParaRPr lang="en-US" sz="9600" dirty="0"/>
          </a:p>
        </p:txBody>
      </p:sp>
      <p:pic>
        <p:nvPicPr>
          <p:cNvPr id="21506" name="Picture 2" descr="http://www.alabamafoundationrepair.com/core/images/basement-finishing/remodeling-products/ceiling-tiles/basement-ceiling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867400" cy="4940968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20054476">
            <a:off x="1183964" y="2720784"/>
            <a:ext cx="18419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4.  die </a:t>
            </a:r>
            <a:r>
              <a:rPr lang="en-US" sz="9600" dirty="0" err="1" smtClean="0"/>
              <a:t>Uhr</a:t>
            </a:r>
            <a:endParaRPr lang="en-US" sz="9600" dirty="0"/>
          </a:p>
        </p:txBody>
      </p:sp>
      <p:pic>
        <p:nvPicPr>
          <p:cNvPr id="20484" name="Picture 4" descr="http://st.houzz.com/simgs/a8717708001c3fa8_4-8587/traditional-cloc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5257800" cy="5257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r>
              <a:rPr lang="en-US" sz="8800" dirty="0" smtClean="0"/>
              <a:t>5.  </a:t>
            </a:r>
            <a:r>
              <a:rPr lang="en-US" sz="8800" dirty="0" err="1" smtClean="0"/>
              <a:t>der</a:t>
            </a:r>
            <a:r>
              <a:rPr lang="en-US" sz="8800" dirty="0" smtClean="0"/>
              <a:t> </a:t>
            </a:r>
            <a:r>
              <a:rPr lang="en-US" sz="8800" dirty="0" err="1" smtClean="0"/>
              <a:t>Schreibtisch</a:t>
            </a:r>
            <a:endParaRPr lang="en-US" sz="8800" dirty="0"/>
          </a:p>
        </p:txBody>
      </p:sp>
      <p:pic>
        <p:nvPicPr>
          <p:cNvPr id="19460" name="Picture 4" descr="http://www.ifurn.com/pics/8/virco/virco-9000-series-student-desk-set-of-2.9400BR.2._ra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00200"/>
            <a:ext cx="4591567" cy="4999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28194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das </a:t>
            </a:r>
            <a:r>
              <a:rPr lang="en-US" sz="9600" dirty="0" err="1" smtClean="0"/>
              <a:t>Licht</a:t>
            </a:r>
            <a:r>
              <a:rPr lang="en-US" sz="9600" dirty="0" smtClean="0"/>
              <a:t/>
            </a:r>
            <a:br>
              <a:rPr lang="en-US" sz="9600" dirty="0" smtClean="0"/>
            </a:b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18434" name="Picture 2" descr="http://images.fineartamerica.com/images-medium-large/tiger-cave-light-meggan-trobau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62100"/>
            <a:ext cx="3412913" cy="5295900"/>
          </a:xfrm>
          <a:prstGeom prst="rect">
            <a:avLst/>
          </a:prstGeom>
          <a:noFill/>
        </p:spPr>
      </p:pic>
      <p:pic>
        <p:nvPicPr>
          <p:cNvPr id="18436" name="Picture 4" descr="http://i1.trekearth.com/photos/6443/file0152recadte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9" y="1524000"/>
            <a:ext cx="3952099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7.  </a:t>
            </a:r>
            <a:r>
              <a:rPr lang="en-US" sz="9600" dirty="0" err="1" smtClean="0"/>
              <a:t>der</a:t>
            </a:r>
            <a:r>
              <a:rPr lang="en-US" sz="9600" dirty="0" smtClean="0"/>
              <a:t> Name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1676400"/>
            <a:ext cx="915011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containerstore.com/catalogimages/136909/BinderStkhmRed10056026_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609600"/>
            <a:ext cx="6248400" cy="6248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8.  das Heft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179</Words>
  <Application>Microsoft Office PowerPoint</Application>
  <PresentationFormat>On-screen Show (4:3)</PresentationFormat>
  <Paragraphs>60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Vokabeln #6</vt:lpstr>
      <vt:lpstr>1.  das Flugzeug</vt:lpstr>
      <vt:lpstr>2.  die Luft</vt:lpstr>
      <vt:lpstr>3.  die Decke</vt:lpstr>
      <vt:lpstr>4.  die Uhr</vt:lpstr>
      <vt:lpstr>5.  der Schreibtisch</vt:lpstr>
      <vt:lpstr>6.  das Licht  </vt:lpstr>
      <vt:lpstr>7.  der Name </vt:lpstr>
      <vt:lpstr>8.  das Heft</vt:lpstr>
      <vt:lpstr>9.  der Lehrer </vt:lpstr>
      <vt:lpstr>10.  die Lehrerin</vt:lpstr>
      <vt:lpstr>Vokabeln #6</vt:lpstr>
      <vt:lpstr>Fragen </vt:lpstr>
      <vt:lpstr>1.  Was – “what”</vt:lpstr>
      <vt:lpstr>2.  Wo – “where” </vt:lpstr>
      <vt:lpstr>3.  Wer – “who”  </vt:lpstr>
      <vt:lpstr>4. Wie – “how”  </vt:lpstr>
      <vt:lpstr>5. Wie  viel – “how much”  </vt:lpstr>
      <vt:lpstr>6.  Warum – “why”  </vt:lpstr>
      <vt:lpstr>Fragen 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Microsoft account</cp:lastModifiedBy>
  <cp:revision>12</cp:revision>
  <dcterms:created xsi:type="dcterms:W3CDTF">2008-08-26T22:17:27Z</dcterms:created>
  <dcterms:modified xsi:type="dcterms:W3CDTF">2014-09-09T12:59:19Z</dcterms:modified>
</cp:coreProperties>
</file>