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95" r:id="rId6"/>
    <p:sldId id="261" r:id="rId7"/>
    <p:sldId id="262" r:id="rId8"/>
    <p:sldId id="259" r:id="rId9"/>
    <p:sldId id="263" r:id="rId10"/>
    <p:sldId id="296" r:id="rId11"/>
    <p:sldId id="297" r:id="rId12"/>
    <p:sldId id="298" r:id="rId13"/>
    <p:sldId id="299" r:id="rId14"/>
    <p:sldId id="300" r:id="rId15"/>
    <p:sldId id="301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07E28-F3EB-4D59-A479-A8445573D8B7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14334-9CBB-4096-BEA5-A7D28BE87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5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knee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4334-9CBB-4096-BEA5-A7D28BE876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17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4334-9CBB-4096-BEA5-A7D28BE876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83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behind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4334-9CBB-4096-BEA5-A7D28BE876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21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teeth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4334-9CBB-4096-BEA5-A7D28BE876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39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lips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4334-9CBB-4096-BEA5-A7D28BE876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46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4334-9CBB-4096-BEA5-A7D28BE876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4334-9CBB-4096-BEA5-A7D28BE876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43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4334-9CBB-4096-BEA5-A7D28BE876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3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neck/throat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4334-9CBB-4096-BEA5-A7D28BE876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0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4334-9CBB-4096-BEA5-A7D28BE876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shoulder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4334-9CBB-4096-BEA5-A7D28BE876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50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elbow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4334-9CBB-4096-BEA5-A7D28BE876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95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4334-9CBB-4096-BEA5-A7D28BE876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8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stomach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14334-9CBB-4096-BEA5-A7D28BE876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0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DCBA-7453-4A8F-87DB-5356F5CC8136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Vokabeln</a:t>
            </a:r>
            <a:r>
              <a:rPr lang="en-US" sz="9600" dirty="0" smtClean="0"/>
              <a:t> #7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9</a:t>
            </a:r>
            <a:r>
              <a:rPr lang="en-US" sz="9600" dirty="0" smtClean="0"/>
              <a:t>. der </a:t>
            </a:r>
            <a:r>
              <a:rPr lang="en-US" sz="9600" dirty="0" err="1" smtClean="0"/>
              <a:t>Bauch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667" y="2057400"/>
            <a:ext cx="5902665" cy="35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10. der </a:t>
            </a:r>
            <a:r>
              <a:rPr lang="en-US" sz="9600" dirty="0" err="1" smtClean="0"/>
              <a:t>Rücken</a:t>
            </a:r>
            <a:r>
              <a:rPr lang="en-US" sz="9600" dirty="0" smtClean="0"/>
              <a:t>  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75260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11. der </a:t>
            </a:r>
            <a:r>
              <a:rPr lang="en-US" sz="9600" dirty="0" err="1" smtClean="0"/>
              <a:t>Hintern</a:t>
            </a:r>
            <a:r>
              <a:rPr lang="en-US" sz="9600" dirty="0" smtClean="0"/>
              <a:t>  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417638"/>
            <a:ext cx="3876675" cy="496252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9581358">
            <a:off x="5637357" y="5178810"/>
            <a:ext cx="1423927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800" y="3909112"/>
            <a:ext cx="2366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d</a:t>
            </a:r>
            <a:r>
              <a:rPr lang="en-US" sz="5400" dirty="0" smtClean="0"/>
              <a:t>er Po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6710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12. die </a:t>
            </a:r>
            <a:r>
              <a:rPr lang="en-US" sz="9600" dirty="0" err="1" smtClean="0"/>
              <a:t>Zähne</a:t>
            </a:r>
            <a:r>
              <a:rPr lang="en-US" sz="9600" dirty="0" smtClean="0"/>
              <a:t>  </a:t>
            </a:r>
            <a:endParaRPr lang="en-US" sz="9600" dirty="0"/>
          </a:p>
        </p:txBody>
      </p:sp>
      <p:pic>
        <p:nvPicPr>
          <p:cNvPr id="3" name="Picture 2" descr="http://www.virginmedia.com/images/mouth43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6324600" cy="4412512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2133600" y="3615956"/>
            <a:ext cx="1800541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13. die </a:t>
            </a:r>
            <a:r>
              <a:rPr lang="en-US" sz="9600" dirty="0" err="1" smtClean="0"/>
              <a:t>Lippen</a:t>
            </a:r>
            <a:r>
              <a:rPr lang="en-US" sz="9600" dirty="0" smtClean="0"/>
              <a:t>  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1676400"/>
            <a:ext cx="62611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14. die </a:t>
            </a:r>
            <a:r>
              <a:rPr lang="en-US" sz="9600" dirty="0" err="1" smtClean="0"/>
              <a:t>Zunge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0" y="0"/>
            <a:ext cx="3505200" cy="1219200"/>
          </a:xfrm>
        </p:spPr>
        <p:txBody>
          <a:bodyPr>
            <a:normAutofit/>
          </a:bodyPr>
          <a:lstStyle/>
          <a:p>
            <a:r>
              <a:rPr lang="en-US" sz="3200" u="sng" dirty="0" err="1" smtClean="0"/>
              <a:t>Vokabeln</a:t>
            </a:r>
            <a:r>
              <a:rPr lang="en-US" sz="3200" u="sng" dirty="0" smtClean="0"/>
              <a:t> #7</a:t>
            </a:r>
            <a:endParaRPr lang="en-US" sz="3200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3900" y="838200"/>
            <a:ext cx="8153400" cy="5715000"/>
          </a:xfrm>
        </p:spPr>
        <p:txBody>
          <a:bodyPr numCol="2">
            <a:normAutofit/>
          </a:bodyPr>
          <a:lstStyle/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das </a:t>
            </a:r>
            <a:r>
              <a:rPr lang="en-US" sz="4000" dirty="0" err="1" smtClean="0">
                <a:solidFill>
                  <a:schemeClr val="tx1"/>
                </a:solidFill>
              </a:rPr>
              <a:t>Knie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das </a:t>
            </a:r>
            <a:r>
              <a:rPr lang="en-US" sz="4000" dirty="0" err="1" smtClean="0">
                <a:solidFill>
                  <a:schemeClr val="tx1"/>
                </a:solidFill>
              </a:rPr>
              <a:t>Bein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der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Mund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der</a:t>
            </a:r>
            <a:r>
              <a:rPr lang="en-US" sz="4000" dirty="0" smtClean="0">
                <a:solidFill>
                  <a:schemeClr val="tx1"/>
                </a:solidFill>
              </a:rPr>
              <a:t> Hals</a:t>
            </a: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die </a:t>
            </a:r>
            <a:r>
              <a:rPr lang="en-US" sz="4000" dirty="0" err="1" smtClean="0">
                <a:solidFill>
                  <a:schemeClr val="tx1"/>
                </a:solidFill>
              </a:rPr>
              <a:t>Nase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die </a:t>
            </a:r>
            <a:r>
              <a:rPr lang="en-US" sz="4000" dirty="0" err="1" smtClean="0">
                <a:solidFill>
                  <a:schemeClr val="tx1"/>
                </a:solidFill>
              </a:rPr>
              <a:t>Schulter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der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Ellbogen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die </a:t>
            </a:r>
            <a:r>
              <a:rPr lang="en-US" sz="4000" dirty="0" err="1" smtClean="0">
                <a:solidFill>
                  <a:schemeClr val="tx1"/>
                </a:solidFill>
              </a:rPr>
              <a:t>Zehe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der </a:t>
            </a:r>
            <a:r>
              <a:rPr lang="en-US" sz="4000" dirty="0" err="1" smtClean="0">
                <a:solidFill>
                  <a:schemeClr val="tx1"/>
                </a:solidFill>
              </a:rPr>
              <a:t>Bauch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 der </a:t>
            </a:r>
            <a:r>
              <a:rPr lang="en-US" sz="4000" dirty="0" err="1" smtClean="0">
                <a:solidFill>
                  <a:schemeClr val="tx1"/>
                </a:solidFill>
              </a:rPr>
              <a:t>Rücken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 der </a:t>
            </a:r>
            <a:r>
              <a:rPr lang="en-US" sz="4000" dirty="0" err="1" smtClean="0">
                <a:solidFill>
                  <a:schemeClr val="tx1"/>
                </a:solidFill>
              </a:rPr>
              <a:t>Hintern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die </a:t>
            </a:r>
            <a:r>
              <a:rPr lang="en-US" sz="4000" dirty="0" err="1" smtClean="0">
                <a:solidFill>
                  <a:schemeClr val="tx1"/>
                </a:solidFill>
              </a:rPr>
              <a:t>Zähne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die </a:t>
            </a:r>
            <a:r>
              <a:rPr lang="en-US" sz="4000" dirty="0" err="1" smtClean="0">
                <a:solidFill>
                  <a:schemeClr val="tx1"/>
                </a:solidFill>
              </a:rPr>
              <a:t>Lippen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die </a:t>
            </a:r>
            <a:r>
              <a:rPr lang="en-US" sz="4000" dirty="0" err="1" smtClean="0">
                <a:solidFill>
                  <a:schemeClr val="tx1"/>
                </a:solidFill>
              </a:rPr>
              <a:t>Zunge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9600" dirty="0" smtClean="0"/>
              <a:t>1.  das </a:t>
            </a:r>
            <a:r>
              <a:rPr lang="en-US" sz="9600" dirty="0" err="1" smtClean="0"/>
              <a:t>Knie</a:t>
            </a:r>
            <a:endParaRPr lang="en-US" sz="9600" dirty="0"/>
          </a:p>
        </p:txBody>
      </p:sp>
      <p:pic>
        <p:nvPicPr>
          <p:cNvPr id="18434" name="Picture 2" descr="http://www.jscottfitness.com/wp-content/uploads/2013/03/knee_heal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28800"/>
            <a:ext cx="4724400" cy="4378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2.  das </a:t>
            </a:r>
            <a:r>
              <a:rPr lang="en-US" sz="9600" dirty="0" err="1" smtClean="0"/>
              <a:t>Bein</a:t>
            </a:r>
            <a:endParaRPr lang="en-US" sz="9600" dirty="0"/>
          </a:p>
        </p:txBody>
      </p:sp>
      <p:pic>
        <p:nvPicPr>
          <p:cNvPr id="17410" name="Picture 2" descr="http://photos2.demandstudios.com/dm-resize/photos.demandstudios.com%2Fgetty%2Farticle%2F74%2F161%2F78400262_XS.jpg?w=202&amp;h=10000&amp;keep_ratio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799"/>
            <a:ext cx="2686050" cy="5318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3.  </a:t>
            </a:r>
            <a:r>
              <a:rPr lang="en-US" sz="9600" dirty="0" err="1" smtClean="0"/>
              <a:t>der</a:t>
            </a:r>
            <a:r>
              <a:rPr lang="en-US" sz="9600" dirty="0" smtClean="0"/>
              <a:t> </a:t>
            </a:r>
            <a:r>
              <a:rPr lang="en-US" sz="9600" dirty="0" err="1" smtClean="0"/>
              <a:t>Mund</a:t>
            </a:r>
            <a:endParaRPr lang="en-US" sz="9600" dirty="0"/>
          </a:p>
        </p:txBody>
      </p:sp>
      <p:pic>
        <p:nvPicPr>
          <p:cNvPr id="16386" name="Picture 2" descr="http://www.virginmedia.com/images/mouth43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6324600" cy="4412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4.  </a:t>
            </a:r>
            <a:r>
              <a:rPr lang="en-US" sz="9600" dirty="0" err="1" smtClean="0"/>
              <a:t>der</a:t>
            </a:r>
            <a:r>
              <a:rPr lang="en-US" sz="9600" dirty="0" smtClean="0"/>
              <a:t> Hals</a:t>
            </a:r>
            <a:endParaRPr lang="en-US" sz="9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199"/>
            <a:ext cx="7162800" cy="44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 rot="19371591">
            <a:off x="5689337" y="2225395"/>
            <a:ext cx="1828800" cy="7818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Autofit/>
          </a:bodyPr>
          <a:lstStyle/>
          <a:p>
            <a:r>
              <a:rPr lang="en-US" sz="9600" dirty="0" smtClean="0"/>
              <a:t>5.  die </a:t>
            </a:r>
            <a:r>
              <a:rPr lang="en-US" sz="9600" dirty="0" err="1" smtClean="0"/>
              <a:t>Nase</a:t>
            </a:r>
            <a:endParaRPr lang="en-US" sz="96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05000"/>
            <a:ext cx="6623886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819400"/>
          </a:xfrm>
        </p:spPr>
        <p:txBody>
          <a:bodyPr>
            <a:noAutofit/>
          </a:bodyPr>
          <a:lstStyle/>
          <a:p>
            <a:r>
              <a:rPr lang="en-US" sz="9600" dirty="0" smtClean="0"/>
              <a:t>6.  die </a:t>
            </a:r>
            <a:r>
              <a:rPr lang="en-US" sz="9600" dirty="0" err="1" smtClean="0"/>
              <a:t>Schulter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64176"/>
            <a:ext cx="5638800" cy="549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7.  </a:t>
            </a:r>
            <a:r>
              <a:rPr lang="en-US" sz="9600" dirty="0" err="1" smtClean="0"/>
              <a:t>der</a:t>
            </a:r>
            <a:r>
              <a:rPr lang="en-US" sz="9600" dirty="0" smtClean="0"/>
              <a:t> </a:t>
            </a:r>
            <a:r>
              <a:rPr lang="en-US" sz="9600" dirty="0" err="1" smtClean="0"/>
              <a:t>Ellbogen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4533900" cy="465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20923243">
            <a:off x="1037064" y="5970167"/>
            <a:ext cx="2133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8.  die </a:t>
            </a:r>
            <a:r>
              <a:rPr lang="en-US" sz="9600" dirty="0" err="1" smtClean="0"/>
              <a:t>Zehe</a:t>
            </a:r>
            <a:endParaRPr lang="en-US" sz="9600" dirty="0"/>
          </a:p>
        </p:txBody>
      </p:sp>
      <p:pic>
        <p:nvPicPr>
          <p:cNvPr id="11266" name="Picture 2" descr="https://edc2.healthtap.com/ht-staging/user_answer/reference_image/7591/large/Extremity-lower-foot-toes.jpeg?13449428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5715000" cy="3810000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 rot="1129104">
            <a:off x="1235335" y="2168501"/>
            <a:ext cx="1423927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9581358">
            <a:off x="6574655" y="2154020"/>
            <a:ext cx="1423927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139</Words>
  <Application>Microsoft Office PowerPoint</Application>
  <PresentationFormat>On-screen Show (4:3)</PresentationFormat>
  <Paragraphs>59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Vokabeln #7</vt:lpstr>
      <vt:lpstr>1.  das Knie</vt:lpstr>
      <vt:lpstr>2.  das Bein</vt:lpstr>
      <vt:lpstr>3.  der Mund</vt:lpstr>
      <vt:lpstr>4.  der Hals</vt:lpstr>
      <vt:lpstr>5.  die Nase</vt:lpstr>
      <vt:lpstr>6.  die Schulter  </vt:lpstr>
      <vt:lpstr>7.  der Ellbogen </vt:lpstr>
      <vt:lpstr>8.  die Zehe</vt:lpstr>
      <vt:lpstr>9. der Bauch </vt:lpstr>
      <vt:lpstr>10. der Rücken  </vt:lpstr>
      <vt:lpstr>11. der Hintern  </vt:lpstr>
      <vt:lpstr>12. die Zähne  </vt:lpstr>
      <vt:lpstr>13. die Lippen  </vt:lpstr>
      <vt:lpstr>14. die Zunge</vt:lpstr>
      <vt:lpstr>Vokabeln #7</vt:lpstr>
    </vt:vector>
  </TitlesOfParts>
  <Company>WCSD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Nummern</dc:title>
  <dc:creator>Techsup</dc:creator>
  <cp:lastModifiedBy>Young, Rebecca</cp:lastModifiedBy>
  <cp:revision>14</cp:revision>
  <dcterms:created xsi:type="dcterms:W3CDTF">2008-08-26T22:17:27Z</dcterms:created>
  <dcterms:modified xsi:type="dcterms:W3CDTF">2014-09-22T16:27:20Z</dcterms:modified>
</cp:coreProperties>
</file>