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95" r:id="rId6"/>
    <p:sldId id="261" r:id="rId7"/>
    <p:sldId id="262" r:id="rId8"/>
    <p:sldId id="259" r:id="rId9"/>
    <p:sldId id="263" r:id="rId10"/>
    <p:sldId id="296" r:id="rId11"/>
    <p:sldId id="297" r:id="rId12"/>
    <p:sldId id="298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Vokabeln</a:t>
            </a:r>
            <a:r>
              <a:rPr lang="en-US" sz="9600" dirty="0" smtClean="0"/>
              <a:t> #8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9.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Schuh</a:t>
            </a:r>
            <a:endParaRPr lang="en-US" sz="9600" dirty="0"/>
          </a:p>
        </p:txBody>
      </p:sp>
      <p:pic>
        <p:nvPicPr>
          <p:cNvPr id="4098" name="Picture 2" descr="http://mhstatic.de/fm/1/thumbnails/Van_Bommel_Schuh_braun_800.jpg.2446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504825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>
            <a:noAutofit/>
          </a:bodyPr>
          <a:lstStyle/>
          <a:p>
            <a:r>
              <a:rPr lang="en-US" sz="8000" dirty="0" smtClean="0"/>
              <a:t>10. </a:t>
            </a:r>
            <a:r>
              <a:rPr lang="en-US" sz="8000" dirty="0" err="1" smtClean="0"/>
              <a:t>der</a:t>
            </a:r>
            <a:r>
              <a:rPr lang="en-US" sz="8000" dirty="0" smtClean="0"/>
              <a:t> Pullover/</a:t>
            </a:r>
            <a:r>
              <a:rPr lang="en-US" sz="8000" dirty="0" err="1" smtClean="0"/>
              <a:t>Pulli</a:t>
            </a:r>
            <a:endParaRPr lang="en-US" sz="8000" dirty="0"/>
          </a:p>
        </p:txBody>
      </p:sp>
      <p:pic>
        <p:nvPicPr>
          <p:cNvPr id="3074" name="Picture 2" descr="http://o.quizlet.com/i/2S9QtLdiSCsWQ__JspXeiw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3733798" cy="3733800"/>
          </a:xfrm>
          <a:prstGeom prst="rect">
            <a:avLst/>
          </a:prstGeom>
          <a:noFill/>
        </p:spPr>
      </p:pic>
      <p:pic>
        <p:nvPicPr>
          <p:cNvPr id="3076" name="Picture 4" descr="http://www.wildstyleshop.com/media/images/org/tb014roy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35141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en-US" sz="9600" dirty="0" smtClean="0"/>
              <a:t>11. die </a:t>
            </a:r>
            <a:r>
              <a:rPr lang="en-US" sz="9600" dirty="0" err="1" smtClean="0"/>
              <a:t>Socke</a:t>
            </a:r>
            <a:endParaRPr lang="en-US" sz="9600" dirty="0"/>
          </a:p>
        </p:txBody>
      </p:sp>
      <p:pic>
        <p:nvPicPr>
          <p:cNvPr id="2050" name="Picture 2" descr="http://upload.wikimedia.org/wikipedia/commons/f/f6/Colourful_s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5851525" cy="4357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90800" y="0"/>
            <a:ext cx="3505200" cy="1219200"/>
          </a:xfrm>
        </p:spPr>
        <p:txBody>
          <a:bodyPr>
            <a:normAutofit/>
          </a:bodyPr>
          <a:lstStyle/>
          <a:p>
            <a:r>
              <a:rPr lang="en-US" sz="3200" u="sng" dirty="0" err="1" smtClean="0"/>
              <a:t>Vokabeln</a:t>
            </a:r>
            <a:r>
              <a:rPr lang="en-US" sz="3200" u="sng" dirty="0" smtClean="0"/>
              <a:t> #8</a:t>
            </a:r>
            <a:endParaRPr lang="en-US" sz="3200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686800" cy="5715000"/>
          </a:xfrm>
        </p:spPr>
        <p:txBody>
          <a:bodyPr numCol="2">
            <a:noAutofit/>
          </a:bodyPr>
          <a:lstStyle/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das </a:t>
            </a:r>
            <a:r>
              <a:rPr lang="en-US" sz="4000" dirty="0" err="1" smtClean="0">
                <a:solidFill>
                  <a:schemeClr val="tx1"/>
                </a:solidFill>
              </a:rPr>
              <a:t>Hemd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die </a:t>
            </a:r>
            <a:r>
              <a:rPr lang="en-US" sz="4000" dirty="0" err="1" smtClean="0">
                <a:solidFill>
                  <a:schemeClr val="tx1"/>
                </a:solidFill>
              </a:rPr>
              <a:t>Bluse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die Hose</a:t>
            </a:r>
          </a:p>
          <a:p>
            <a:pPr marL="457200" indent="-4572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der</a:t>
            </a:r>
            <a:r>
              <a:rPr lang="en-US" sz="4000" dirty="0" smtClean="0">
                <a:solidFill>
                  <a:schemeClr val="tx1"/>
                </a:solidFill>
              </a:rPr>
              <a:t> Rock</a:t>
            </a: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das </a:t>
            </a:r>
            <a:r>
              <a:rPr lang="en-US" sz="4000" dirty="0" err="1" smtClean="0">
                <a:solidFill>
                  <a:schemeClr val="tx1"/>
                </a:solidFill>
              </a:rPr>
              <a:t>Kleid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der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Anzug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die </a:t>
            </a:r>
            <a:r>
              <a:rPr lang="en-US" sz="4000" dirty="0" err="1" smtClean="0">
                <a:solidFill>
                  <a:schemeClr val="tx1"/>
                </a:solidFill>
              </a:rPr>
              <a:t>Krawatte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die </a:t>
            </a:r>
            <a:r>
              <a:rPr lang="en-US" sz="4000" dirty="0" err="1" smtClean="0">
                <a:solidFill>
                  <a:schemeClr val="tx1"/>
                </a:solidFill>
              </a:rPr>
              <a:t>Jacke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der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Schuh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der</a:t>
            </a:r>
            <a:r>
              <a:rPr lang="en-US" sz="4000" dirty="0" smtClean="0">
                <a:solidFill>
                  <a:schemeClr val="tx1"/>
                </a:solidFill>
              </a:rPr>
              <a:t> Pullover/</a:t>
            </a:r>
            <a:r>
              <a:rPr lang="en-US" sz="4000" dirty="0" err="1" smtClean="0">
                <a:solidFill>
                  <a:schemeClr val="tx1"/>
                </a:solidFill>
              </a:rPr>
              <a:t>Pulli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die </a:t>
            </a:r>
            <a:r>
              <a:rPr lang="en-US" sz="4000" dirty="0" err="1" smtClean="0">
                <a:solidFill>
                  <a:schemeClr val="tx1"/>
                </a:solidFill>
              </a:rPr>
              <a:t>Socke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l"/>
            <a:endParaRPr lang="en-US" sz="4400" dirty="0" smtClean="0">
              <a:solidFill>
                <a:schemeClr val="tx1"/>
              </a:solidFill>
            </a:endParaRPr>
          </a:p>
          <a:p>
            <a:pPr algn="l"/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9600" dirty="0" smtClean="0"/>
              <a:t>1.  das </a:t>
            </a:r>
            <a:r>
              <a:rPr lang="en-US" sz="9600" dirty="0" err="1" smtClean="0"/>
              <a:t>Hemd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69349"/>
            <a:ext cx="3771900" cy="53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25663"/>
            <a:ext cx="3946525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2.  die </a:t>
            </a:r>
            <a:r>
              <a:rPr lang="en-US" sz="9600" dirty="0" err="1" smtClean="0"/>
              <a:t>Bluse</a:t>
            </a:r>
            <a:endParaRPr lang="en-US" sz="9600" dirty="0"/>
          </a:p>
        </p:txBody>
      </p:sp>
      <p:pic>
        <p:nvPicPr>
          <p:cNvPr id="3" name="Picture 2" descr="http://3.bp.blogspot.com/_fHpd2IdLrGc/TRh-OkS68II/AAAAAAAADhk/M7gPSu6wa6c/s1600/womenBlouses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74787"/>
            <a:ext cx="40386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47862"/>
            <a:ext cx="4433888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3.  die Hose</a:t>
            </a:r>
            <a:endParaRPr lang="en-US" sz="9600" dirty="0"/>
          </a:p>
        </p:txBody>
      </p:sp>
      <p:pic>
        <p:nvPicPr>
          <p:cNvPr id="10244" name="Picture 4" descr="http://crewbossppe.com/wp-content/themes/shopperpress/thumbs/Stationwear-Pant-Nav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4343400" cy="4343400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71600"/>
            <a:ext cx="191956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glamour.com/images/fashion/2013/08/01-orla-kiely-full-skirt-w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533900" cy="45339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4.  </a:t>
            </a:r>
            <a:r>
              <a:rPr lang="en-US" sz="9600" dirty="0" err="1" smtClean="0"/>
              <a:t>der</a:t>
            </a:r>
            <a:r>
              <a:rPr lang="en-US" sz="9600" dirty="0" smtClean="0"/>
              <a:t> Rock</a:t>
            </a:r>
            <a:endParaRPr lang="en-US" sz="9600" dirty="0"/>
          </a:p>
        </p:txBody>
      </p:sp>
      <p:pic>
        <p:nvPicPr>
          <p:cNvPr id="9220" name="Picture 4" descr="http://pinksole.com/wp-content/uploads/2013/05/Striped-pencil-skir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3999"/>
            <a:ext cx="3066641" cy="5103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Autofit/>
          </a:bodyPr>
          <a:lstStyle/>
          <a:p>
            <a:r>
              <a:rPr lang="en-US" sz="9600" dirty="0" smtClean="0"/>
              <a:t>5.  das </a:t>
            </a:r>
            <a:r>
              <a:rPr lang="en-US" sz="9600" dirty="0" err="1" smtClean="0"/>
              <a:t>Kleid</a:t>
            </a:r>
            <a:endParaRPr lang="en-US" sz="9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850" y="1828800"/>
            <a:ext cx="32004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95450"/>
            <a:ext cx="32893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corporette.com/wp-content/uploads/2013/02/Feb2012/Feb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0"/>
            <a:ext cx="4513006" cy="518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819400"/>
          </a:xfrm>
        </p:spPr>
        <p:txBody>
          <a:bodyPr>
            <a:noAutofit/>
          </a:bodyPr>
          <a:lstStyle/>
          <a:p>
            <a:r>
              <a:rPr lang="en-US" sz="9600" dirty="0" smtClean="0"/>
              <a:t>6.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Anzug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4265" y="1447800"/>
            <a:ext cx="1828800" cy="522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7.  die </a:t>
            </a:r>
            <a:r>
              <a:rPr lang="en-US" sz="9600" dirty="0" err="1" smtClean="0"/>
              <a:t>Krawatte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6146" name="Picture 2" descr="http://sexyfab.files.wordpress.com/2011/02/red-tie-725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3101340" cy="4771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8.  die </a:t>
            </a:r>
            <a:r>
              <a:rPr lang="en-US" sz="9600" dirty="0" err="1" smtClean="0"/>
              <a:t>Jacke</a:t>
            </a:r>
            <a:endParaRPr lang="en-US" sz="9600" dirty="0"/>
          </a:p>
        </p:txBody>
      </p:sp>
      <p:pic>
        <p:nvPicPr>
          <p:cNvPr id="5122" name="Picture 2" descr="http://www.bw-online-shop.com/shop/images/artikel/details/brandit-m65-jacke-giant-ol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886200" cy="3886200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9909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72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Vokabeln #8</vt:lpstr>
      <vt:lpstr>1.  das Hemd</vt:lpstr>
      <vt:lpstr>2.  die Bluse</vt:lpstr>
      <vt:lpstr>3.  die Hose</vt:lpstr>
      <vt:lpstr>4.  der Rock</vt:lpstr>
      <vt:lpstr>5.  das Kleid</vt:lpstr>
      <vt:lpstr>6.  der Anzug  </vt:lpstr>
      <vt:lpstr>7.  die Krawatte </vt:lpstr>
      <vt:lpstr>8.  die Jacke</vt:lpstr>
      <vt:lpstr>9.  der Schuh</vt:lpstr>
      <vt:lpstr>10. der Pullover/Pulli</vt:lpstr>
      <vt:lpstr>11. die Socke</vt:lpstr>
      <vt:lpstr>Vokabeln #8</vt:lpstr>
    </vt:vector>
  </TitlesOfParts>
  <Company>WCSD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Nummern</dc:title>
  <dc:creator>Techsup</dc:creator>
  <cp:lastModifiedBy>Rebecca</cp:lastModifiedBy>
  <cp:revision>12</cp:revision>
  <dcterms:created xsi:type="dcterms:W3CDTF">2008-08-26T22:17:27Z</dcterms:created>
  <dcterms:modified xsi:type="dcterms:W3CDTF">2014-07-10T16:35:48Z</dcterms:modified>
</cp:coreProperties>
</file>