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95" r:id="rId6"/>
    <p:sldId id="261" r:id="rId7"/>
    <p:sldId id="262" r:id="rId8"/>
    <p:sldId id="259" r:id="rId9"/>
    <p:sldId id="263" r:id="rId10"/>
    <p:sldId id="296" r:id="rId11"/>
    <p:sldId id="297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3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6E687-4F0B-4B7E-A679-E0EDB11D897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1AFE0-ACF8-4350-9D8E-A9C86A3406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the table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AFE0-ACF8-4350-9D8E-A9C86A3406F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Large/big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dog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AFE0-ACF8-4350-9D8E-A9C86A3406F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Under</a:t>
            </a:r>
            <a:r>
              <a:rPr lang="en-US" b="0" dirty="0" smtClean="0"/>
              <a:t> the table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AFE0-ACF8-4350-9D8E-A9C86A3406F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</a:t>
            </a:r>
            <a:r>
              <a:rPr lang="en-US" b="0" dirty="0" smtClean="0"/>
              <a:t>the</a:t>
            </a:r>
            <a:r>
              <a:rPr lang="en-US" b="0" baseline="0" dirty="0" smtClean="0"/>
              <a:t> cup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AFE0-ACF8-4350-9D8E-A9C86A3406F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With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his friend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AFE0-ACF8-4350-9D8E-A9C86A3406F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Without </a:t>
            </a:r>
            <a:r>
              <a:rPr lang="en-US" b="0" dirty="0" smtClean="0"/>
              <a:t>his friend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AFE0-ACF8-4350-9D8E-A9C86A3406F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 top of </a:t>
            </a:r>
            <a:r>
              <a:rPr lang="en-US" b="0" dirty="0" smtClean="0"/>
              <a:t>the table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AFE0-ACF8-4350-9D8E-A9C86A3406F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After </a:t>
            </a:r>
            <a:r>
              <a:rPr lang="en-US" b="0" dirty="0" smtClean="0"/>
              <a:t>the cat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AFE0-ACF8-4350-9D8E-A9C86A3406F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Around </a:t>
            </a:r>
            <a:r>
              <a:rPr lang="en-US" b="0" dirty="0" smtClean="0"/>
              <a:t>the tree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AFE0-ACF8-4350-9D8E-A9C86A3406F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Small/little </a:t>
            </a:r>
            <a:r>
              <a:rPr lang="en-US" b="0" dirty="0" smtClean="0"/>
              <a:t>dog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1AFE0-ACF8-4350-9D8E-A9C86A3406F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DCBA-7453-4A8F-87DB-5356F5CC8136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Vokabeln</a:t>
            </a:r>
            <a:r>
              <a:rPr lang="en-US" sz="9600" dirty="0" smtClean="0"/>
              <a:t> #9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9.  </a:t>
            </a:r>
            <a:r>
              <a:rPr lang="en-US" sz="9600" dirty="0" err="1" smtClean="0"/>
              <a:t>klein</a:t>
            </a:r>
            <a:endParaRPr lang="en-US" sz="9600" dirty="0"/>
          </a:p>
        </p:txBody>
      </p:sp>
      <p:pic>
        <p:nvPicPr>
          <p:cNvPr id="3074" name="Picture 2" descr="http://k9tracks.files.wordpress.com/2013/03/big-and-small-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7135909" cy="5282072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 rot="3106820">
            <a:off x="558497" y="3911434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10. </a:t>
            </a:r>
            <a:r>
              <a:rPr lang="en-US" sz="9600" dirty="0" err="1" smtClean="0"/>
              <a:t>gro</a:t>
            </a:r>
            <a:r>
              <a:rPr lang="de-DE" sz="9600" dirty="0" smtClean="0"/>
              <a:t>β</a:t>
            </a:r>
            <a:endParaRPr lang="en-US" sz="9600" dirty="0"/>
          </a:p>
        </p:txBody>
      </p:sp>
      <p:pic>
        <p:nvPicPr>
          <p:cNvPr id="3" name="Picture 2" descr="http://k9tracks.files.wordpress.com/2013/03/big-and-small-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7135909" cy="5282072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 rot="3106820">
            <a:off x="1549096" y="1854033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0" y="0"/>
            <a:ext cx="3505200" cy="1219200"/>
          </a:xfrm>
        </p:spPr>
        <p:txBody>
          <a:bodyPr>
            <a:normAutofit/>
          </a:bodyPr>
          <a:lstStyle/>
          <a:p>
            <a:r>
              <a:rPr lang="en-US" sz="3200" u="sng" dirty="0" err="1" smtClean="0"/>
              <a:t>Vokabeln</a:t>
            </a:r>
            <a:r>
              <a:rPr lang="en-US" sz="3200" u="sng" dirty="0" smtClean="0"/>
              <a:t> #9</a:t>
            </a:r>
            <a:endParaRPr lang="en-US" sz="3200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52600" y="838200"/>
            <a:ext cx="6172200" cy="5715000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über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unter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mit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ohne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auf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nach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um</a:t>
            </a:r>
          </a:p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klein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  gro</a:t>
            </a:r>
            <a:r>
              <a:rPr lang="de-DE" dirty="0" smtClean="0">
                <a:solidFill>
                  <a:schemeClr val="tx1"/>
                </a:solidFill>
              </a:rPr>
              <a:t>β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en-US" sz="2800" dirty="0" smtClean="0"/>
          </a:p>
          <a:p>
            <a:pPr marL="514350" indent="-514350" algn="l">
              <a:buAutoNum type="arabicPeriod"/>
            </a:pPr>
            <a:endParaRPr lang="en-US" sz="2800" dirty="0" smtClean="0"/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n-US" sz="9600" dirty="0" smtClean="0"/>
              <a:t>1. </a:t>
            </a:r>
            <a:r>
              <a:rPr lang="de-DE" sz="9600" dirty="0" smtClean="0"/>
              <a:t>über</a:t>
            </a:r>
            <a:endParaRPr lang="en-US" sz="9600" dirty="0"/>
          </a:p>
        </p:txBody>
      </p:sp>
      <p:pic>
        <p:nvPicPr>
          <p:cNvPr id="11266" name="Picture 2" descr="http://www.furniturenation.co.uk/solid-oak-furniture-range/solid-oak-furniture-images/malvern-extending-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59692"/>
            <a:ext cx="7004050" cy="379830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2030648" cy="152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2.  </a:t>
            </a:r>
            <a:r>
              <a:rPr lang="en-US" sz="9600" dirty="0" err="1" smtClean="0"/>
              <a:t>unter</a:t>
            </a:r>
            <a:endParaRPr lang="en-US" sz="9600" dirty="0"/>
          </a:p>
        </p:txBody>
      </p:sp>
      <p:pic>
        <p:nvPicPr>
          <p:cNvPr id="3" name="Picture 2" descr="http://www.furniturenation.co.uk/solid-oak-furniture-range/solid-oak-furniture-images/malvern-extending-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7004050" cy="379830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50708"/>
            <a:ext cx="2030648" cy="152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3.  in</a:t>
            </a:r>
            <a:endParaRPr lang="en-US" sz="9600" dirty="0"/>
          </a:p>
        </p:txBody>
      </p:sp>
      <p:pic>
        <p:nvPicPr>
          <p:cNvPr id="9218" name="Picture 2" descr="http://3.bp.blogspot.com/-x7GHuiMu-20/T7lrac-WFYI/AAAAAAAABuM/ufWXThA7bIQ/s1600/tea_cup_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5172075" cy="413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4.  </a:t>
            </a:r>
            <a:r>
              <a:rPr lang="en-US" sz="9600" dirty="0" err="1" smtClean="0"/>
              <a:t>mit</a:t>
            </a:r>
            <a:endParaRPr lang="en-US" sz="9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2895600" cy="21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12440"/>
            <a:ext cx="3114039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Autofit/>
          </a:bodyPr>
          <a:lstStyle/>
          <a:p>
            <a:r>
              <a:rPr lang="en-US" sz="9600" dirty="0" smtClean="0"/>
              <a:t>5.  </a:t>
            </a:r>
            <a:r>
              <a:rPr lang="en-US" sz="9600" dirty="0" err="1" smtClean="0"/>
              <a:t>ohne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2895600" cy="21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12440"/>
            <a:ext cx="3114039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33400" y="5181600"/>
            <a:ext cx="2133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51445E-7 C -0.02291 -0.00277 -0.02291 -0.00717 -0.04201 -0.01642 C -0.04896 -0.01503 -0.05659 -0.01549 -0.0618 -0.01225 C -0.06528 -0.00994 -0.06302 -0.00532 -0.06458 -0.00208 C -0.06614 0.00069 -0.06875 0.00324 -0.07031 0.00601 C -0.07187 0.01226 -0.07639 0.03468 -0.07882 0.03884 C -0.08055 0.04208 -0.09218 0.04416 -0.09566 0.04509 C -0.09861 0.04439 -0.10243 0.04463 -0.10399 0.04301 C -0.10781 0.03954 -0.11267 0.02173 -0.11823 0.01642 C -0.12587 0.00948 -0.14462 0.00647 -0.15468 0.00393 C -0.16753 0.00532 -0.17448 0.0037 -0.18281 0.01017 C -0.19635 0.02035 -0.19392 0.03884 -0.20816 0.04902 C -0.2151 0.05387 -0.21927 0.05364 -0.22812 0.05526 C -0.23281 0.05457 -0.23802 0.0548 -0.24184 0.05318 C -0.24496 0.05202 -0.24618 0.04925 -0.24774 0.04717 C -0.25642 0.03538 -0.25989 0.0215 -0.27604 0.01434 C -0.28507 0.00393 -0.29288 0.00601 -0.30937 0.00393 C -0.33003 0.00578 -0.33593 0.00439 -0.34861 0.01434 C -0.35034 0.01804 -0.36146 0.03699 -0.36528 0.03884 C -0.37448 0.04278 -0.39132 0.04532 -0.40208 0.04717 C -0.40937 0.04578 -0.41892 0.04694 -0.42465 0.04301 C -0.42969 0.03908 -0.42847 0.03214 -0.43038 0.02659 C -0.43298 0.01919 -0.44427 0.01202 -0.45295 0.00809 C -0.46649 0.00879 -0.48142 0.00671 -0.49479 0.01017 C -0.50156 0.01179 -0.50607 0.02243 -0.50607 0.02266 C -0.52656 0.02035 -0.51892 0.02035 -0.52864 0.02035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furniturenation.co.uk/solid-oak-furniture-range/solid-oak-furniture-images/malvern-extending-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26292"/>
            <a:ext cx="7004050" cy="37983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819400"/>
          </a:xfrm>
        </p:spPr>
        <p:txBody>
          <a:bodyPr>
            <a:noAutofit/>
          </a:bodyPr>
          <a:lstStyle/>
          <a:p>
            <a:r>
              <a:rPr lang="en-US" sz="9600" dirty="0" smtClean="0"/>
              <a:t>6.  auf</a:t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6148" name="Picture 4" descr="http://zooproject.ru/img/bottom_d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752600"/>
            <a:ext cx="2233091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7.  </a:t>
            </a:r>
            <a:r>
              <a:rPr lang="en-US" sz="9600" dirty="0" err="1" smtClean="0"/>
              <a:t>nach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3" name="Picture 4" descr="http://www.immediateentourage.com/ie/wp-content/uploads/2012/06/Chocolate-Pu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713" y="3962400"/>
            <a:ext cx="2681287" cy="2681288"/>
          </a:xfrm>
          <a:prstGeom prst="rect">
            <a:avLst/>
          </a:prstGeom>
          <a:noFill/>
        </p:spPr>
      </p:pic>
      <p:pic>
        <p:nvPicPr>
          <p:cNvPr id="5122" name="Picture 2" descr="http://lenagold.narod.ru/fon/clipart/k/kot/kosh1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29200" y="4876800"/>
            <a:ext cx="116822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1757 C -0.10556 0.00208 -0.10504 -0.02335 -0.12969 -0.03145 C -0.14514 -0.04601 -0.15313 -0.03792 -0.17708 -0.0363 C -0.17882 -0.03306 -0.18108 -0.03029 -0.18229 -0.02682 C -0.18333 -0.02405 -0.1816 -0.01757 -0.18403 -0.01757 C -0.18698 -0.01757 -0.18785 -0.02359 -0.18941 -0.02682 C -0.1934 -0.03538 -0.19306 -0.04486 -0.19809 -0.05249 C -0.2132 -0.07515 -0.22292 -0.07491 -0.24549 -0.0807 C -0.24601 -0.09318 -0.24583 -0.10567 -0.24722 -0.11792 C -0.24826 -0.1274 -0.25295 -0.13318 -0.25608 -0.14127 C -0.27049 -0.17919 -0.31528 -0.2111 -0.34549 -0.22081 C -0.35486 -0.21919 -0.36476 -0.22058 -0.37361 -0.21619 C -0.38785 -0.20902 -0.3842 -0.15861 -0.38056 -0.24185 C -0.38177 -0.24971 -0.38142 -0.25804 -0.38403 -0.2652 C -0.38924 -0.27908 -0.41337 -0.28555 -0.42274 -0.28856 C -0.42413 -0.30104 -0.42431 -0.31376 -0.42622 -0.32601 C -0.42761 -0.33503 -0.43941 -0.36139 -0.44028 -0.36324 C -0.45434 -0.39353 -0.47899 -0.39746 -0.5033 -0.4007 C -0.48941 -0.42451 -0.48073 -0.44763 -0.47708 -0.47792 C -0.47882 -0.4911 -0.47951 -0.50474 -0.48229 -0.51746 C -0.48524 -0.53064 -0.50833 -0.53619 -0.51736 -0.5385 C -0.52222 -0.56509 -0.5125 -0.6111 -0.52448 -0.6296 C -0.53125 -0.64023 -0.54097 -0.64671 -0.54896 -0.65549 C -0.55469 -0.66174 -0.56302 -0.66174 -0.56997 -0.66474 C -0.57344 -0.66636 -0.58056 -0.66937 -0.58056 -0.66937 C -0.58351 -0.66867 -0.5882 -0.66335 -0.58941 -0.66705 C -0.60035 -0.70081 -0.58316 -0.6985 -0.59983 -0.71838 C -0.60261 -0.72185 -0.60538 -0.72555 -0.60868 -0.72786 C -0.6125 -0.73041 -0.61684 -0.73064 -0.62083 -0.73249 C -0.63264 -0.7378 -0.6441 -0.74405 -0.65608 -0.7489 C -0.66528 -0.7526 -0.68403 -0.75815 -0.68403 -0.75815 C -0.69636 -0.79214 -0.72292 -0.81596 -0.7507 -0.82127 C -0.78195 -0.81919 -0.80139 -0.82127 -0.82083 -0.78613 C -0.82153 -0.78312 -0.82274 -0.77688 -0.82274 -0.77688 " pathEditMode="relative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C -0.01059 -0.00162 -0.01892 -0.00116 -0.02813 -0.00741 C -0.0309 -0.00903 -0.03299 -0.01273 -0.03577 -0.01459 C -0.03941 -0.01736 -0.0434 -0.01736 -0.04705 -0.01968 C -0.05139 -0.02246 -0.05833 -0.02986 -0.06215 -0.03426 C -0.07465 -0.04908 -0.0842 -0.06829 -0.09965 -0.07824 C -0.11111 -0.09421 -0.12587 -0.10301 -0.13715 -0.11759 C -0.14149 -0.13449 -0.15955 -0.14676 -0.16927 -0.15695 C -0.18316 -0.17246 -0.16997 -0.16227 -0.1842 -0.17153 C -0.21215 -0.20996 -0.27604 -0.2 -0.3066 -0.20116 C -0.3283 -0.21273 -0.31858 -0.20926 -0.33472 -0.21366 C -0.33993 -0.22361 -0.34774 -0.23033 -0.3533 -0.24028 C -0.36215 -0.25579 -0.35104 -0.24861 -0.3684 -0.26482 C -0.37292 -0.26898 -0.37778 -0.27246 -0.3816 -0.27732 C -0.3882 -0.28611 -0.39566 -0.29584 -0.40434 -0.29954 C -0.40955 -0.30417 -0.42361 -0.32037 -0.43056 -0.32384 C -0.4632 -0.3419 -0.49913 -0.34375 -0.53403 -0.3463 C -0.55243 -0.35394 -0.56198 -0.37616 -0.57708 -0.39028 C -0.58073 -0.40463 -0.58386 -0.41644 -0.59219 -0.42685 C -0.59861 -0.45116 -0.60226 -0.46181 -0.6184 -0.47616 C -0.62708 -0.49144 -0.63004 -0.49028 -0.64306 -0.4956 C -0.64358 -0.49838 -0.64392 -0.50093 -0.64479 -0.50347 C -0.64583 -0.50602 -0.64774 -0.50787 -0.64861 -0.51042 C -0.65174 -0.51991 -0.64931 -0.5257 -0.65434 -0.53519 C -0.65695 -0.54005 -0.66181 -0.54977 -0.66181 -0.54954 C -0.66476 -0.56505 -0.6717 -0.57454 -0.67865 -0.58681 C -0.69288 -0.61042 -0.70677 -0.62824 -0.72934 -0.6382 C -0.73889 -0.65046 -0.7342 -0.67361 -0.73889 -0.68982 C -0.73958 -0.69236 -0.74167 -0.69468 -0.74254 -0.69722 C -0.74497 -0.70347 -0.74688 -0.7132 -0.75017 -0.71921 C -0.7632 -0.7419 -0.77899 -0.7581 -0.79896 -0.76829 C -0.80382 -0.77755 -0.81059 -0.77662 -0.81597 -0.78519 C -0.83056 -0.80834 -0.84184 -0.83403 -0.85903 -0.85394 C -0.87656 -0.87361 -0.85573 -0.84792 -0.87604 -0.86852 C -0.87899 -0.87153 -0.8809 -0.87523 -0.88333 -0.87847 C -0.89045 -0.88658 -0.89861 -0.89121 -0.90608 -0.89792 C -0.92604 -0.9169 -0.94306 -0.93982 -0.96997 -0.93982 " pathEditMode="relative" rAng="0" ptsTypes="ffffffffffffffffffffffffffffffffffff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" y="-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8.  um</a:t>
            </a:r>
            <a:endParaRPr lang="en-US" sz="9600" dirty="0"/>
          </a:p>
        </p:txBody>
      </p:sp>
      <p:pic>
        <p:nvPicPr>
          <p:cNvPr id="4098" name="Picture 2" descr="http://fc02.deviantart.net/fs71/i/2013/206/7/b/tree_2_png___by_alzstock-d6f1c4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95400"/>
            <a:ext cx="2521415" cy="4267200"/>
          </a:xfrm>
          <a:prstGeom prst="rect">
            <a:avLst/>
          </a:prstGeom>
          <a:noFill/>
        </p:spPr>
      </p:pic>
      <p:pic>
        <p:nvPicPr>
          <p:cNvPr id="4100" name="Picture 4" descr="http://www.immediateentourage.com/ie/wp-content/uploads/2012/06/Chocolate-Pup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038600"/>
            <a:ext cx="1919287" cy="191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3.9778E-7 C -0.01979 -0.00093 -0.04583 -0.00439 -0.05885 3.9778E-7 C -0.06822 0.00324 -0.06614 0.00833 -0.07152 0.01434 C -0.08003 0.02405 -0.0901 0.03353 -0.10208 0.037 C -0.11788 0.03492 -0.13263 0.03307 -0.14756 0.04093 C -0.19826 0.03908 -0.18472 0.04209 -0.21458 0.03076 C -0.2335 0.03376 -0.23645 0.03955 -0.24895 0.05134 C -0.25347 0.05574 -0.26527 0.05944 -0.26527 0.05967 C -0.27083 0.05874 -0.27638 0.05874 -0.28177 0.05735 C -0.28368 0.05689 -0.28524 0.05458 -0.28697 0.05342 C -0.29513 0.0488 -0.30381 0.04625 -0.31232 0.04302 C -0.32621 0.04371 -0.35694 0.04325 -0.37569 0.04718 C -0.38541 0.04926 -0.39496 0.05319 -0.40486 0.05527 C -0.4243 0.05458 -0.44357 0.05527 -0.46284 0.05342 C -0.46857 0.05296 -0.47187 0.037 -0.47187 0.03723 C -0.47256 0.03076 -0.471 0.02405 -0.47378 0.0185 C -0.47552 0.01434 -0.48767 0.00856 -0.49184 0.00624 C -0.49652 -0.01156 -0.4802 -0.04325 -0.46475 -0.04926 C -0.45711 -0.0555 -0.44809 -0.06013 -0.43941 -0.0636 C -0.43263 -0.071 -0.42447 -0.08071 -0.41562 -0.08395 C -0.42465 -0.09921 -0.41944 -0.11887 -0.4085 -0.13113 C -0.40399 -0.13622 -0.39583 -0.1383 -0.39027 -0.1413 C -0.36857 -0.13945 -0.36041 -0.13737 -0.33767 -0.1413 C -0.33263 -0.14223 -0.32951 -0.14732 -0.325 -0.14963 C -0.31822 -0.15287 -0.30156 -0.1531 -0.29791 -0.15356 C -0.29045 -0.15518 -0.28333 -0.15703 -0.27621 -0.15981 C -0.24965 -0.15796 -0.24843 -0.15865 -0.22916 -0.14755 C -0.21562 -0.15032 -0.20711 -0.15426 -0.19461 -0.15772 C -0.18489 -0.16513 -0.17881 -0.16374 -0.16736 -0.16189 C -0.15763 -0.15032 -0.13541 -0.14084 -0.12222 -0.13529 C -0.10763 -0.12211 -0.08923 -0.11355 -0.07152 -0.10661 C -0.06163 -0.10708 -0.0059 -0.11124 0.01372 -0.10661 C 0.01997 -0.10523 0.02483 -0.09991 0.03021 -0.09621 C 0.03386 -0.09366 0.04098 -0.08811 0.04098 -0.08788 C 0.04445 -0.07216 0.04497 -0.07447 0.04098 -0.04926 C 0.03994 -0.04209 0.02639 -0.03492 0.02639 -0.03469 C 0.02327 -0.02359 0.01563 -0.02151 0.00643 -0.0185 C 0.00313 -0.01272 0.0033 -0.0111 -0.0026 -0.00809 C -0.01423 -0.00231 -0.01736 -0.00717 -0.00816 3.9778E-7 Z " pathEditMode="relative" rAng="0" ptsTypes="fffffffffffffffffffffffffffffffffffffff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89</Words>
  <Application>Microsoft Office PowerPoint</Application>
  <PresentationFormat>On-screen Show (4:3)</PresentationFormat>
  <Paragraphs>44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Vokabeln #9</vt:lpstr>
      <vt:lpstr>1. über</vt:lpstr>
      <vt:lpstr>2.  unter</vt:lpstr>
      <vt:lpstr>3.  in</vt:lpstr>
      <vt:lpstr>4.  mit</vt:lpstr>
      <vt:lpstr>5.  ohne</vt:lpstr>
      <vt:lpstr>6.  auf  </vt:lpstr>
      <vt:lpstr>7.  nach </vt:lpstr>
      <vt:lpstr>8.  um</vt:lpstr>
      <vt:lpstr>9.  klein</vt:lpstr>
      <vt:lpstr>10. groβ</vt:lpstr>
      <vt:lpstr>Vokabeln #9</vt:lpstr>
    </vt:vector>
  </TitlesOfParts>
  <Company>WCSD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Nummern</dc:title>
  <dc:creator>Techsup</dc:creator>
  <cp:lastModifiedBy>Rebecca</cp:lastModifiedBy>
  <cp:revision>13</cp:revision>
  <dcterms:created xsi:type="dcterms:W3CDTF">2008-08-26T22:17:27Z</dcterms:created>
  <dcterms:modified xsi:type="dcterms:W3CDTF">2014-07-10T17:46:20Z</dcterms:modified>
</cp:coreProperties>
</file>