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6827" autoAdjust="0"/>
  </p:normalViewPr>
  <p:slideViewPr>
    <p:cSldViewPr snapToGrid="0">
      <p:cViewPr varScale="1">
        <p:scale>
          <a:sx n="57" d="100"/>
          <a:sy n="57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3B69F-ADBA-4B31-A7E9-EE34FBFE97A9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F6D92-889E-4C6E-9883-B8B05A43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0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baseline="0" dirty="0" smtClean="0"/>
              <a:t> phrases to ask what time it is in German.</a:t>
            </a:r>
          </a:p>
          <a:p>
            <a:r>
              <a:rPr lang="en-US" baseline="0" dirty="0" smtClean="0"/>
              <a:t>Literally: </a:t>
            </a:r>
            <a:r>
              <a:rPr lang="en-US" i="1" baseline="0" dirty="0" smtClean="0"/>
              <a:t>How many hours is it? </a:t>
            </a:r>
            <a:r>
              <a:rPr lang="en-US" i="0" baseline="0" dirty="0" smtClean="0"/>
              <a:t> or </a:t>
            </a:r>
            <a:r>
              <a:rPr lang="en-US" i="1" baseline="0" dirty="0" smtClean="0"/>
              <a:t>How late is it?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6D92-889E-4C6E-9883-B8B05A4366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28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 smtClean="0"/>
              <a:t>Uhr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means ‘hour’ – it can also mean o’clock or a clock (</a:t>
            </a:r>
            <a:r>
              <a:rPr lang="en-US" i="1" baseline="0" dirty="0" smtClean="0"/>
              <a:t>die </a:t>
            </a:r>
            <a:r>
              <a:rPr lang="en-US" i="1" baseline="0" dirty="0" err="1" smtClean="0"/>
              <a:t>Uhr</a:t>
            </a:r>
            <a:r>
              <a:rPr lang="en-US" i="1" baseline="0" dirty="0" smtClean="0"/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6D92-889E-4C6E-9883-B8B05A436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8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say that it’s 3:30, you say,</a:t>
            </a:r>
            <a:r>
              <a:rPr lang="en-US" baseline="0" dirty="0" smtClean="0"/>
              <a:t> ‘</a:t>
            </a:r>
            <a:r>
              <a:rPr lang="en-US" i="1" baseline="0" dirty="0" smtClean="0"/>
              <a:t>It is half four’ </a:t>
            </a:r>
            <a:r>
              <a:rPr lang="en-US" i="0" baseline="0" dirty="0" smtClean="0"/>
              <a:t>German, meaning it’s halfway to 4 o’clock.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6D92-889E-4C6E-9883-B8B05A436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49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 smtClean="0"/>
              <a:t>Viertel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means quarter in German. It is a quarter after nine.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6D92-889E-4C6E-9883-B8B05A4366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5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a quarter to</a:t>
            </a:r>
            <a:r>
              <a:rPr lang="en-US" baseline="0" dirty="0" smtClean="0"/>
              <a:t> ten.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6D92-889E-4C6E-9883-B8B05A4366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6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 smtClean="0"/>
              <a:t>Nachmittags</a:t>
            </a:r>
            <a:r>
              <a:rPr lang="en-US" i="1" dirty="0" smtClean="0"/>
              <a:t> </a:t>
            </a:r>
            <a:r>
              <a:rPr lang="en-US" i="0" dirty="0" smtClean="0"/>
              <a:t>means ‘after</a:t>
            </a:r>
            <a:r>
              <a:rPr lang="en-US" i="0" baseline="0" dirty="0" smtClean="0"/>
              <a:t> midday’ or ‘afternoon’</a:t>
            </a:r>
          </a:p>
          <a:p>
            <a:r>
              <a:rPr lang="en-US" i="0" baseline="0" dirty="0" smtClean="0"/>
              <a:t>In Germany they use the 24 hour clock so you specify what time of day it is when you tell the time if you use 12 hour clock time expressions.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6D92-889E-4C6E-9883-B8B05A4366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37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 smtClean="0"/>
              <a:t>Abends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means evening. It is eight o’clock in the evening.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6D92-889E-4C6E-9883-B8B05A4366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76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 smtClean="0"/>
              <a:t>Morgens</a:t>
            </a:r>
            <a:r>
              <a:rPr lang="en-US" i="0" dirty="0" smtClean="0"/>
              <a:t> means morning.</a:t>
            </a:r>
            <a:r>
              <a:rPr lang="en-US" i="0" baseline="0" dirty="0" smtClean="0"/>
              <a:t> It is seven o’clock in the morning.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6D92-889E-4C6E-9883-B8B05A4366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4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6D92-889E-4C6E-9883-B8B05A4366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2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3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0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9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0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6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5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1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7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3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0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1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F59A5-4944-4E6F-AE62-4DEA5D87DEA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4C7B-37C7-4820-B29D-87F62E9C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5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28800"/>
            <a:ext cx="8229600" cy="1858962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/>
              <a:t>Wie</a:t>
            </a:r>
            <a:r>
              <a:rPr lang="en-US" sz="5400" dirty="0"/>
              <a:t> </a:t>
            </a:r>
            <a:r>
              <a:rPr lang="en-US" sz="5400" dirty="0" err="1"/>
              <a:t>viel</a:t>
            </a:r>
            <a:r>
              <a:rPr lang="en-US" sz="5400" dirty="0"/>
              <a:t> </a:t>
            </a:r>
            <a:r>
              <a:rPr lang="en-US" sz="5400" dirty="0" err="1"/>
              <a:t>Uhr</a:t>
            </a:r>
            <a:r>
              <a:rPr lang="en-US" sz="5400" dirty="0"/>
              <a:t> </a:t>
            </a:r>
            <a:r>
              <a:rPr lang="en-US" sz="5400" dirty="0" err="1"/>
              <a:t>ist</a:t>
            </a:r>
            <a:r>
              <a:rPr lang="en-US" sz="5400" dirty="0"/>
              <a:t> </a:t>
            </a:r>
            <a:r>
              <a:rPr lang="en-US" sz="5400" dirty="0" err="1"/>
              <a:t>es</a:t>
            </a:r>
            <a:r>
              <a:rPr lang="en-US" sz="5400" dirty="0"/>
              <a:t>?</a:t>
            </a:r>
            <a:br>
              <a:rPr lang="en-US" sz="5400" dirty="0"/>
            </a:br>
            <a:r>
              <a:rPr lang="en-US" sz="5400" dirty="0" err="1"/>
              <a:t>Wie</a:t>
            </a:r>
            <a:r>
              <a:rPr lang="en-US" sz="5400" dirty="0"/>
              <a:t> </a:t>
            </a:r>
            <a:r>
              <a:rPr lang="en-US" sz="5400" dirty="0" err="1"/>
              <a:t>spät</a:t>
            </a:r>
            <a:r>
              <a:rPr lang="en-US" sz="5400" dirty="0"/>
              <a:t> </a:t>
            </a:r>
            <a:r>
              <a:rPr lang="en-US" sz="5400" dirty="0" err="1"/>
              <a:t>ist</a:t>
            </a:r>
            <a:r>
              <a:rPr lang="en-US" sz="5400" dirty="0"/>
              <a:t> </a:t>
            </a:r>
            <a:r>
              <a:rPr lang="en-US" sz="5400" dirty="0" err="1"/>
              <a:t>es</a:t>
            </a:r>
            <a:r>
              <a:rPr lang="en-US" sz="5400" dirty="0"/>
              <a:t>?</a:t>
            </a:r>
            <a:br>
              <a:rPr lang="en-US" sz="5400" dirty="0"/>
            </a:br>
            <a:endParaRPr lang="en-US" sz="5400" dirty="0"/>
          </a:p>
        </p:txBody>
      </p:sp>
      <p:pic>
        <p:nvPicPr>
          <p:cNvPr id="24578" name="Picture 2" descr="http://www.kerusso.com/skins/kerusso/customer/addons/wg_dotd/css/images/clock_det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657600"/>
            <a:ext cx="2362200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31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0" y="457200"/>
            <a:ext cx="3276600" cy="762000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Wie</a:t>
            </a:r>
            <a:r>
              <a:rPr lang="en-US" sz="3200" dirty="0"/>
              <a:t> </a:t>
            </a:r>
            <a:r>
              <a:rPr lang="en-US" sz="3200" dirty="0" err="1"/>
              <a:t>viel</a:t>
            </a:r>
            <a:r>
              <a:rPr lang="en-US" sz="3200" dirty="0"/>
              <a:t> </a:t>
            </a:r>
            <a:r>
              <a:rPr lang="en-US" sz="3200" dirty="0" err="1"/>
              <a:t>Uhr</a:t>
            </a:r>
            <a:r>
              <a:rPr lang="en-US" sz="3200" dirty="0"/>
              <a:t> </a:t>
            </a:r>
            <a:r>
              <a:rPr lang="en-US" sz="3200" dirty="0" err="1"/>
              <a:t>ist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?</a:t>
            </a:r>
            <a:br>
              <a:rPr lang="en-US" sz="3200" dirty="0"/>
            </a:br>
            <a:r>
              <a:rPr lang="en-US" sz="3200" dirty="0" err="1"/>
              <a:t>Wie</a:t>
            </a:r>
            <a:r>
              <a:rPr lang="en-US" sz="3200" dirty="0"/>
              <a:t> </a:t>
            </a:r>
            <a:r>
              <a:rPr lang="en-US" sz="3200" dirty="0" err="1"/>
              <a:t>spät</a:t>
            </a:r>
            <a:r>
              <a:rPr lang="en-US" sz="3200" dirty="0"/>
              <a:t> </a:t>
            </a:r>
            <a:r>
              <a:rPr lang="en-US" sz="3200" dirty="0" err="1"/>
              <a:t>ist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28800" y="1371600"/>
            <a:ext cx="8382000" cy="518160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2800" dirty="0"/>
              <a:t>10.00 – Es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zehn</a:t>
            </a:r>
            <a:r>
              <a:rPr lang="en-US" sz="2800" dirty="0"/>
              <a:t> </a:t>
            </a:r>
            <a:r>
              <a:rPr lang="en-US" sz="2800" dirty="0" err="1"/>
              <a:t>Uhr</a:t>
            </a:r>
            <a:r>
              <a:rPr lang="en-US" sz="2800" dirty="0"/>
              <a:t>.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en-US" sz="2800" dirty="0"/>
              <a:t>3.30 – Es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drei</a:t>
            </a:r>
            <a:r>
              <a:rPr lang="en-US" sz="2800" dirty="0"/>
              <a:t> </a:t>
            </a:r>
            <a:r>
              <a:rPr lang="en-US" sz="2800" dirty="0" err="1"/>
              <a:t>Uhr</a:t>
            </a:r>
            <a:r>
              <a:rPr lang="en-US" sz="2800" dirty="0"/>
              <a:t> </a:t>
            </a:r>
            <a:r>
              <a:rPr lang="en-US" sz="2800" dirty="0" err="1"/>
              <a:t>dreiβig</a:t>
            </a:r>
            <a:r>
              <a:rPr lang="en-US" sz="2800" dirty="0"/>
              <a:t> </a:t>
            </a:r>
            <a:r>
              <a:rPr lang="en-US" sz="2800" dirty="0" err="1"/>
              <a:t>Minuten</a:t>
            </a:r>
            <a:r>
              <a:rPr lang="en-US" sz="2800" dirty="0"/>
              <a:t>.</a:t>
            </a:r>
          </a:p>
          <a:p>
            <a:pPr marL="457200" indent="-457200" algn="l"/>
            <a:r>
              <a:rPr lang="en-US" sz="2800" dirty="0"/>
              <a:t>		   – Es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halb</a:t>
            </a:r>
            <a:r>
              <a:rPr lang="en-US" sz="2800" dirty="0"/>
              <a:t> </a:t>
            </a:r>
            <a:r>
              <a:rPr lang="en-US" sz="2800" dirty="0" err="1"/>
              <a:t>vier</a:t>
            </a:r>
            <a:r>
              <a:rPr lang="en-US" sz="2800" dirty="0"/>
              <a:t>.</a:t>
            </a:r>
          </a:p>
          <a:p>
            <a:pPr marL="457200" indent="-457200" algn="l">
              <a:buFont typeface="Arial" pitchFamily="34" charset="0"/>
              <a:buAutoNum type="arabicPeriod" startAt="3"/>
            </a:pPr>
            <a:r>
              <a:rPr lang="en-US" sz="2800" dirty="0"/>
              <a:t>9.15 – Es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neun</a:t>
            </a:r>
            <a:r>
              <a:rPr lang="en-US" sz="2800" dirty="0"/>
              <a:t> </a:t>
            </a:r>
            <a:r>
              <a:rPr lang="en-US" sz="2800" dirty="0" err="1"/>
              <a:t>Uhr</a:t>
            </a:r>
            <a:r>
              <a:rPr lang="en-US" sz="2800" dirty="0"/>
              <a:t> </a:t>
            </a:r>
            <a:r>
              <a:rPr lang="en-US" sz="2800" dirty="0" err="1"/>
              <a:t>fünfzehn</a:t>
            </a:r>
            <a:r>
              <a:rPr lang="en-US" sz="2800" dirty="0"/>
              <a:t> </a:t>
            </a:r>
            <a:r>
              <a:rPr lang="en-US" sz="2800" dirty="0" err="1"/>
              <a:t>Minuten</a:t>
            </a:r>
            <a:r>
              <a:rPr lang="en-US" sz="2800" dirty="0"/>
              <a:t>.</a:t>
            </a:r>
          </a:p>
          <a:p>
            <a:pPr marL="457200" indent="-457200" algn="l"/>
            <a:r>
              <a:rPr lang="en-US" sz="2800" dirty="0"/>
              <a:t>		   – Es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viertel</a:t>
            </a:r>
            <a:r>
              <a:rPr lang="en-US" sz="2800" dirty="0"/>
              <a:t> </a:t>
            </a:r>
            <a:r>
              <a:rPr lang="en-US" sz="2800" dirty="0" err="1"/>
              <a:t>nach</a:t>
            </a:r>
            <a:r>
              <a:rPr lang="en-US" sz="2800" dirty="0"/>
              <a:t> </a:t>
            </a:r>
            <a:r>
              <a:rPr lang="en-US" sz="2800" dirty="0" err="1"/>
              <a:t>neun</a:t>
            </a:r>
            <a:r>
              <a:rPr lang="en-US" sz="2800" dirty="0"/>
              <a:t>.</a:t>
            </a:r>
          </a:p>
          <a:p>
            <a:pPr marL="457200" indent="-457200" algn="l">
              <a:buAutoNum type="arabicPeriod" startAt="4"/>
            </a:pPr>
            <a:r>
              <a:rPr lang="en-US" sz="2800" dirty="0"/>
              <a:t>9.45 – Es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viertel</a:t>
            </a:r>
            <a:r>
              <a:rPr lang="en-US" sz="2800" dirty="0"/>
              <a:t> </a:t>
            </a:r>
            <a:r>
              <a:rPr lang="en-US" sz="2800" dirty="0" err="1"/>
              <a:t>vor</a:t>
            </a:r>
            <a:r>
              <a:rPr lang="en-US" sz="2800" dirty="0"/>
              <a:t> </a:t>
            </a:r>
            <a:r>
              <a:rPr lang="en-US" sz="2800" dirty="0" err="1"/>
              <a:t>zehn</a:t>
            </a:r>
            <a:r>
              <a:rPr lang="en-US" sz="2800" dirty="0"/>
              <a:t>.</a:t>
            </a:r>
          </a:p>
          <a:p>
            <a:pPr marL="457200" indent="-457200" algn="l">
              <a:buAutoNum type="arabicPeriod" startAt="4"/>
            </a:pPr>
            <a:r>
              <a:rPr lang="en-US" sz="2800" dirty="0"/>
              <a:t>14.00 – Es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zwei</a:t>
            </a:r>
            <a:r>
              <a:rPr lang="en-US" sz="2800" dirty="0"/>
              <a:t> </a:t>
            </a:r>
            <a:r>
              <a:rPr lang="en-US" sz="2800" dirty="0" err="1"/>
              <a:t>Uhr</a:t>
            </a:r>
            <a:r>
              <a:rPr lang="en-US" sz="2800" dirty="0"/>
              <a:t> </a:t>
            </a:r>
            <a:r>
              <a:rPr lang="en-US" sz="2800" dirty="0" err="1"/>
              <a:t>nachmittags</a:t>
            </a:r>
            <a:r>
              <a:rPr lang="en-US" sz="2800" dirty="0"/>
              <a:t>.</a:t>
            </a:r>
          </a:p>
          <a:p>
            <a:pPr marL="457200" indent="-457200" algn="l">
              <a:buAutoNum type="arabicPeriod" startAt="4"/>
            </a:pPr>
            <a:r>
              <a:rPr lang="en-US" sz="2800" dirty="0"/>
              <a:t>20.00 – Es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acht</a:t>
            </a:r>
            <a:r>
              <a:rPr lang="en-US" sz="2800" dirty="0"/>
              <a:t> </a:t>
            </a:r>
            <a:r>
              <a:rPr lang="en-US" sz="2800" dirty="0" err="1"/>
              <a:t>Uhr</a:t>
            </a:r>
            <a:r>
              <a:rPr lang="en-US" sz="2800" dirty="0"/>
              <a:t> </a:t>
            </a:r>
            <a:r>
              <a:rPr lang="en-US" sz="2800" dirty="0" err="1"/>
              <a:t>abends</a:t>
            </a:r>
            <a:r>
              <a:rPr lang="en-US" sz="2800" dirty="0"/>
              <a:t>.</a:t>
            </a:r>
          </a:p>
          <a:p>
            <a:pPr marL="457200" indent="-457200" algn="l">
              <a:buAutoNum type="arabicPeriod" startAt="4"/>
            </a:pPr>
            <a:r>
              <a:rPr lang="en-US" sz="2800" dirty="0"/>
              <a:t>7.00 – Es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sieben</a:t>
            </a:r>
            <a:r>
              <a:rPr lang="en-US" sz="2800" dirty="0"/>
              <a:t> </a:t>
            </a:r>
            <a:r>
              <a:rPr lang="en-US" sz="2800" dirty="0" err="1"/>
              <a:t>Uhr</a:t>
            </a:r>
            <a:r>
              <a:rPr lang="en-US" sz="2800" dirty="0"/>
              <a:t> </a:t>
            </a:r>
            <a:r>
              <a:rPr lang="en-US" sz="2800" dirty="0" err="1"/>
              <a:t>morgens</a:t>
            </a:r>
            <a:r>
              <a:rPr lang="en-US" sz="2800" dirty="0"/>
              <a:t>.</a:t>
            </a:r>
          </a:p>
          <a:p>
            <a:pPr marL="457200" indent="-457200" algn="l">
              <a:buAutoNum type="arabicPeriod" startAt="4"/>
            </a:pPr>
            <a:r>
              <a:rPr lang="en-US" sz="2800" dirty="0"/>
              <a:t>9.16 – Es </a:t>
            </a:r>
            <a:r>
              <a:rPr lang="en-US" sz="2800" dirty="0" err="1"/>
              <a:t>ist</a:t>
            </a:r>
            <a:r>
              <a:rPr lang="en-US" sz="2800" dirty="0"/>
              <a:t> </a:t>
            </a:r>
            <a:r>
              <a:rPr lang="en-US" sz="2800" dirty="0" err="1"/>
              <a:t>neun</a:t>
            </a:r>
            <a:r>
              <a:rPr lang="en-US" sz="2800" dirty="0"/>
              <a:t> </a:t>
            </a:r>
            <a:r>
              <a:rPr lang="en-US" sz="2800" dirty="0" err="1"/>
              <a:t>Uhr</a:t>
            </a:r>
            <a:r>
              <a:rPr lang="en-US" sz="2800" dirty="0"/>
              <a:t> </a:t>
            </a:r>
            <a:r>
              <a:rPr lang="en-US" sz="2800" dirty="0" err="1"/>
              <a:t>sechzehn</a:t>
            </a:r>
            <a:r>
              <a:rPr lang="en-US" sz="2800" dirty="0"/>
              <a:t> </a:t>
            </a:r>
            <a:r>
              <a:rPr lang="en-US" sz="2800" dirty="0" err="1"/>
              <a:t>Minuten</a:t>
            </a:r>
            <a:r>
              <a:rPr lang="en-US" sz="2800" dirty="0"/>
              <a:t> </a:t>
            </a:r>
            <a:r>
              <a:rPr lang="en-US" sz="2800" dirty="0" err="1"/>
              <a:t>morgens</a:t>
            </a:r>
            <a:r>
              <a:rPr lang="en-US" sz="2800" dirty="0"/>
              <a:t>.</a:t>
            </a:r>
          </a:p>
          <a:p>
            <a:pPr marL="457200" indent="-457200" algn="l">
              <a:buAutoNum type="arabicPeriod" startAt="8"/>
            </a:pPr>
            <a:endParaRPr lang="en-US" sz="2000" dirty="0"/>
          </a:p>
          <a:p>
            <a:pPr marL="457200" indent="-457200" algn="l">
              <a:buAutoNum type="arabicPeriod" startAt="8"/>
            </a:pPr>
            <a:endParaRPr lang="en-US" sz="2000" dirty="0"/>
          </a:p>
          <a:p>
            <a:pPr marL="457200" indent="-457200" algn="l">
              <a:buAutoNum type="arabicPeriod"/>
            </a:pPr>
            <a:endParaRPr lang="en-US" sz="2000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10.00 – 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zehn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3556" name="Picture 4" descr="http://etc.usf.edu/clipart/34100/34194/nclock-10-00_34194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1" y="1447800"/>
            <a:ext cx="4876799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39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525000" cy="1554162"/>
          </a:xfrm>
        </p:spPr>
        <p:txBody>
          <a:bodyPr>
            <a:normAutofit/>
          </a:bodyPr>
          <a:lstStyle/>
          <a:p>
            <a:r>
              <a:rPr lang="en-US" sz="4000" dirty="0"/>
              <a:t>2.  3.30 – Es </a:t>
            </a:r>
            <a:r>
              <a:rPr lang="en-US" sz="4000" dirty="0" err="1"/>
              <a:t>ist</a:t>
            </a:r>
            <a:r>
              <a:rPr lang="en-US" sz="4000" dirty="0"/>
              <a:t> </a:t>
            </a:r>
            <a:r>
              <a:rPr lang="en-US" sz="4000" dirty="0" err="1"/>
              <a:t>drei</a:t>
            </a:r>
            <a:r>
              <a:rPr lang="en-US" sz="4000" dirty="0"/>
              <a:t> </a:t>
            </a:r>
            <a:r>
              <a:rPr lang="en-US" sz="4000" dirty="0" err="1"/>
              <a:t>Uhr</a:t>
            </a:r>
            <a:r>
              <a:rPr lang="en-US" sz="4000" dirty="0"/>
              <a:t> </a:t>
            </a:r>
            <a:r>
              <a:rPr lang="en-US" sz="4000" dirty="0" err="1"/>
              <a:t>dreiβig</a:t>
            </a:r>
            <a:r>
              <a:rPr lang="en-US" sz="4000" dirty="0"/>
              <a:t> </a:t>
            </a:r>
            <a:r>
              <a:rPr lang="en-US" sz="4000" dirty="0" err="1"/>
              <a:t>Minuten</a:t>
            </a:r>
            <a:r>
              <a:rPr lang="en-US" sz="4000" dirty="0"/>
              <a:t>.</a:t>
            </a:r>
            <a:br>
              <a:rPr lang="en-US" sz="4000" dirty="0"/>
            </a:br>
            <a:r>
              <a:rPr lang="en-US" sz="4000" dirty="0"/>
              <a:t>Es </a:t>
            </a:r>
            <a:r>
              <a:rPr lang="en-US" sz="4000" dirty="0" err="1"/>
              <a:t>ist</a:t>
            </a:r>
            <a:r>
              <a:rPr lang="en-US" sz="4000" dirty="0"/>
              <a:t> </a:t>
            </a:r>
            <a:r>
              <a:rPr lang="en-US" sz="4000" dirty="0" err="1"/>
              <a:t>halb</a:t>
            </a:r>
            <a:r>
              <a:rPr lang="en-US" sz="4000" dirty="0"/>
              <a:t> </a:t>
            </a:r>
            <a:r>
              <a:rPr lang="en-US" sz="4000" dirty="0" err="1"/>
              <a:t>vier</a:t>
            </a:r>
            <a:r>
              <a:rPr lang="en-US" sz="4000" dirty="0"/>
              <a:t>.</a:t>
            </a:r>
          </a:p>
        </p:txBody>
      </p:sp>
      <p:pic>
        <p:nvPicPr>
          <p:cNvPr id="22530" name="Picture 2" descr="http://etc.usf.edu/clipart/33800/33804/nclock-03-30_33804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981201"/>
            <a:ext cx="4449762" cy="4449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82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477962"/>
          </a:xfrm>
        </p:spPr>
        <p:txBody>
          <a:bodyPr>
            <a:normAutofit/>
          </a:bodyPr>
          <a:lstStyle/>
          <a:p>
            <a:r>
              <a:rPr lang="en-US" sz="3600" dirty="0"/>
              <a:t>3.  9.15 – Es </a:t>
            </a:r>
            <a:r>
              <a:rPr lang="en-US" sz="3600" dirty="0" err="1"/>
              <a:t>ist</a:t>
            </a:r>
            <a:r>
              <a:rPr lang="en-US" sz="3600" dirty="0"/>
              <a:t> </a:t>
            </a:r>
            <a:r>
              <a:rPr lang="en-US" sz="3600" dirty="0" err="1"/>
              <a:t>neun</a:t>
            </a:r>
            <a:r>
              <a:rPr lang="en-US" sz="3600" dirty="0"/>
              <a:t> </a:t>
            </a:r>
            <a:r>
              <a:rPr lang="en-US" sz="3600" dirty="0" err="1"/>
              <a:t>Uhr</a:t>
            </a:r>
            <a:r>
              <a:rPr lang="en-US" sz="3600" dirty="0"/>
              <a:t> </a:t>
            </a:r>
            <a:r>
              <a:rPr lang="en-US" sz="3600" dirty="0" err="1"/>
              <a:t>fünfzehn</a:t>
            </a:r>
            <a:r>
              <a:rPr lang="en-US" sz="3600" dirty="0"/>
              <a:t> </a:t>
            </a:r>
            <a:r>
              <a:rPr lang="en-US" sz="3600" dirty="0" err="1"/>
              <a:t>Minuten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Es </a:t>
            </a:r>
            <a:r>
              <a:rPr lang="en-US" sz="3600" dirty="0" err="1"/>
              <a:t>ist</a:t>
            </a:r>
            <a:r>
              <a:rPr lang="en-US" sz="3600" dirty="0"/>
              <a:t> </a:t>
            </a:r>
            <a:r>
              <a:rPr lang="en-US" sz="3600" dirty="0" err="1"/>
              <a:t>viertel</a:t>
            </a:r>
            <a:r>
              <a:rPr lang="en-US" sz="3600" dirty="0"/>
              <a:t> </a:t>
            </a:r>
            <a:r>
              <a:rPr lang="en-US" sz="3600" dirty="0" err="1"/>
              <a:t>nach</a:t>
            </a:r>
            <a:r>
              <a:rPr lang="en-US" sz="3600" dirty="0"/>
              <a:t> </a:t>
            </a:r>
            <a:r>
              <a:rPr lang="en-US" sz="3600" dirty="0" err="1"/>
              <a:t>neun</a:t>
            </a:r>
            <a:r>
              <a:rPr lang="en-US" sz="3600" dirty="0"/>
              <a:t>.</a:t>
            </a:r>
          </a:p>
        </p:txBody>
      </p:sp>
      <p:pic>
        <p:nvPicPr>
          <p:cNvPr id="21506" name="Picture 2" descr="http://etc.usf.edu/clipart/34100/34149/nclock-09-15_34149_s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981201"/>
            <a:ext cx="4343400" cy="4343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01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dirty="0" smtClean="0"/>
              <a:t>4.  9.45 – 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viertel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zehn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482" name="Picture 2" descr="http://etc.usf.edu/clipart/34100/34179/nclock-09-45_34179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600201"/>
            <a:ext cx="4800600" cy="4800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879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2849562"/>
          </a:xfrm>
        </p:spPr>
        <p:txBody>
          <a:bodyPr>
            <a:normAutofit/>
          </a:bodyPr>
          <a:lstStyle/>
          <a:p>
            <a:r>
              <a:rPr lang="en-US" dirty="0" smtClean="0"/>
              <a:t>5.  14.00 – 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nachmittags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9458" name="Picture 2" descr="http://etc.usf.edu/clipart/33700/33714/nclock-02-00_33714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1" y="1295400"/>
            <a:ext cx="5105399" cy="510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11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dirty="0" smtClean="0"/>
              <a:t>6.  20.00 – 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abends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8434" name="Picture 2" descr="http://etc.usf.edu/clipart/34000/34074/nclock-08-00_34074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1" y="1524000"/>
            <a:ext cx="5029199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29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7.  7.00 – 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morgens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7410" name="Picture 2" descr="http://etc.usf.edu/clipart/34000/34014/nclock-07-00_34014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1" y="1447800"/>
            <a:ext cx="5105399" cy="510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669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9144000" cy="2849562"/>
          </a:xfrm>
        </p:spPr>
        <p:txBody>
          <a:bodyPr>
            <a:normAutofit/>
          </a:bodyPr>
          <a:lstStyle/>
          <a:p>
            <a:r>
              <a:rPr lang="en-US" dirty="0" smtClean="0"/>
              <a:t>8.  9.16 – 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neun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sechzehn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morgens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781176"/>
            <a:ext cx="49720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141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272</Words>
  <Application>Microsoft Office PowerPoint</Application>
  <PresentationFormat>Widescreen</PresentationFormat>
  <Paragraphs>42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Wie viel Uhr ist es? Wie spät ist es? </vt:lpstr>
      <vt:lpstr>1.  10.00 – Es ist zehn Uhr.</vt:lpstr>
      <vt:lpstr>2.  3.30 – Es ist drei Uhr dreiβig Minuten. Es ist halb vier.</vt:lpstr>
      <vt:lpstr>3.  9.15 – Es ist neun Uhr fünfzehn Minuten. Es ist viertel nach neun.</vt:lpstr>
      <vt:lpstr>4.  9.45 – Es ist viertel vor zehn.  </vt:lpstr>
      <vt:lpstr>5.  14.00 – Es ist zwei Uhr nachmittags.  </vt:lpstr>
      <vt:lpstr>6.  20.00 – Es ist acht Uhr abends.  </vt:lpstr>
      <vt:lpstr>7.  7.00 – Es ist sieben Uhr morgens.  </vt:lpstr>
      <vt:lpstr>8.  9.16 – Es ist neun Uhr sechzehn Minuten morgens.  </vt:lpstr>
      <vt:lpstr>Wie viel Uhr ist es? Wie spät ist es? </vt:lpstr>
    </vt:vector>
  </TitlesOfParts>
  <Company>Washoe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Rebecca</dc:creator>
  <cp:lastModifiedBy>Young, Rebecca</cp:lastModifiedBy>
  <cp:revision>4</cp:revision>
  <dcterms:created xsi:type="dcterms:W3CDTF">2014-09-03T15:45:19Z</dcterms:created>
  <dcterms:modified xsi:type="dcterms:W3CDTF">2014-09-03T15:53:46Z</dcterms:modified>
</cp:coreProperties>
</file>