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2" r:id="rId15"/>
    <p:sldId id="269" r:id="rId16"/>
    <p:sldId id="270" r:id="rId17"/>
    <p:sldId id="271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3C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9AD3EB-1DAF-4FF0-BC82-F9E2C07C56A6}" type="datetimeFigureOut">
              <a:rPr lang="en-US" smtClean="0"/>
              <a:t>10/6/2014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EC52E1-D293-4523-A292-61D76A502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6044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232CE1-7101-4C8F-AD3F-42F5128B47CC}" type="datetimeFigureOut">
              <a:rPr lang="en-US" smtClean="0"/>
              <a:t>10/6/2014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862D3E-FF03-4C1E-8BDD-052E3EBC9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1806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Left 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862D3E-FF03-4C1E-8BDD-052E3EBC96B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7560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Outside </a:t>
            </a:r>
            <a:r>
              <a:rPr lang="en-US" b="0" dirty="0" smtClean="0"/>
              <a:t>the bathtub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862D3E-FF03-4C1E-8BDD-052E3EBC96B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3962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Next</a:t>
            </a:r>
            <a:r>
              <a:rPr lang="en-US" b="1" baseline="0" dirty="0" smtClean="0"/>
              <a:t> to </a:t>
            </a:r>
            <a:r>
              <a:rPr lang="en-US" b="0" baseline="0" dirty="0" smtClean="0"/>
              <a:t>the sofa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862D3E-FF03-4C1E-8BDD-052E3EBC96B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7176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On top of </a:t>
            </a:r>
            <a:r>
              <a:rPr lang="en-US" b="0" dirty="0" smtClean="0"/>
              <a:t>the sofa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862D3E-FF03-4C1E-8BDD-052E3EBC96B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9938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Across from </a:t>
            </a:r>
            <a:r>
              <a:rPr lang="en-US" b="0" dirty="0" smtClean="0"/>
              <a:t>the tree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862D3E-FF03-4C1E-8BDD-052E3EBC96B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977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In between</a:t>
            </a:r>
            <a:r>
              <a:rPr lang="en-US" b="1" baseline="0" dirty="0" smtClean="0"/>
              <a:t> </a:t>
            </a:r>
            <a:r>
              <a:rPr lang="en-US" b="0" baseline="0" dirty="0" smtClean="0"/>
              <a:t>the tree and fire hydrant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862D3E-FF03-4C1E-8BDD-052E3EBC96B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1122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Near </a:t>
            </a:r>
            <a:r>
              <a:rPr lang="en-US" b="0" dirty="0" smtClean="0"/>
              <a:t>the hydrant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862D3E-FF03-4C1E-8BDD-052E3EBC96B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6232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Far away from </a:t>
            </a:r>
            <a:r>
              <a:rPr lang="en-US" b="0" dirty="0" smtClean="0"/>
              <a:t>the hydrant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862D3E-FF03-4C1E-8BDD-052E3EBC96B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0091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Right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862D3E-FF03-4C1E-8BDD-052E3EBC96B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4857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Up</a:t>
            </a:r>
            <a:r>
              <a:rPr lang="en-US" b="1" baseline="0" dirty="0" smtClean="0"/>
              <a:t> 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862D3E-FF03-4C1E-8BDD-052E3EBC96B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6078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Down 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862D3E-FF03-4C1E-8BDD-052E3EBC96B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3324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In front of </a:t>
            </a:r>
            <a:r>
              <a:rPr lang="en-US" b="0" dirty="0" smtClean="0"/>
              <a:t>the box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862D3E-FF03-4C1E-8BDD-052E3EBC96B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0260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Behind </a:t>
            </a:r>
            <a:r>
              <a:rPr lang="en-US" b="0" dirty="0" smtClean="0"/>
              <a:t>the box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862D3E-FF03-4C1E-8BDD-052E3EBC96B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589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Over </a:t>
            </a:r>
            <a:r>
              <a:rPr lang="en-US" b="0" dirty="0" smtClean="0"/>
              <a:t>the table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862D3E-FF03-4C1E-8BDD-052E3EBC96B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8504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Under </a:t>
            </a:r>
            <a:r>
              <a:rPr lang="en-US" b="0" dirty="0" smtClean="0"/>
              <a:t>the table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862D3E-FF03-4C1E-8BDD-052E3EBC96B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9746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Inside </a:t>
            </a:r>
            <a:r>
              <a:rPr lang="en-US" b="0" dirty="0" smtClean="0"/>
              <a:t>the bathtub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862D3E-FF03-4C1E-8BDD-052E3EBC96B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5913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7D0D0-C00C-4EC1-A5D8-082B64F06BE4}" type="datetimeFigureOut">
              <a:rPr lang="en-US" smtClean="0"/>
              <a:t>10/6/2014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80C5B-B17C-4025-AD92-366C27426E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7D0D0-C00C-4EC1-A5D8-082B64F06BE4}" type="datetimeFigureOut">
              <a:rPr lang="en-US" smtClean="0"/>
              <a:t>10/6/2014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80C5B-B17C-4025-AD92-366C27426E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7D0D0-C00C-4EC1-A5D8-082B64F06BE4}" type="datetimeFigureOut">
              <a:rPr lang="en-US" smtClean="0"/>
              <a:t>10/6/2014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80C5B-B17C-4025-AD92-366C27426E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7D0D0-C00C-4EC1-A5D8-082B64F06BE4}" type="datetimeFigureOut">
              <a:rPr lang="en-US" smtClean="0"/>
              <a:t>10/6/2014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80C5B-B17C-4025-AD92-366C27426E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7D0D0-C00C-4EC1-A5D8-082B64F06BE4}" type="datetimeFigureOut">
              <a:rPr lang="en-US" smtClean="0"/>
              <a:t>10/6/2014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80C5B-B17C-4025-AD92-366C27426E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7D0D0-C00C-4EC1-A5D8-082B64F06BE4}" type="datetimeFigureOut">
              <a:rPr lang="en-US" smtClean="0"/>
              <a:t>10/6/2014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80C5B-B17C-4025-AD92-366C27426E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7D0D0-C00C-4EC1-A5D8-082B64F06BE4}" type="datetimeFigureOut">
              <a:rPr lang="en-US" smtClean="0"/>
              <a:t>10/6/2014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80C5B-B17C-4025-AD92-366C27426E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7D0D0-C00C-4EC1-A5D8-082B64F06BE4}" type="datetimeFigureOut">
              <a:rPr lang="en-US" smtClean="0"/>
              <a:t>10/6/2014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80C5B-B17C-4025-AD92-366C27426E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7D0D0-C00C-4EC1-A5D8-082B64F06BE4}" type="datetimeFigureOut">
              <a:rPr lang="en-US" smtClean="0"/>
              <a:t>10/6/2014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80C5B-B17C-4025-AD92-366C27426E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7D0D0-C00C-4EC1-A5D8-082B64F06BE4}" type="datetimeFigureOut">
              <a:rPr lang="en-US" smtClean="0"/>
              <a:t>10/6/2014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80C5B-B17C-4025-AD92-366C27426E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7D0D0-C00C-4EC1-A5D8-082B64F06BE4}" type="datetimeFigureOut">
              <a:rPr lang="en-US" smtClean="0"/>
              <a:t>10/6/2014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80C5B-B17C-4025-AD92-366C27426E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7D0D0-C00C-4EC1-A5D8-082B64F06BE4}" type="datetimeFigureOut">
              <a:rPr lang="en-US" smtClean="0"/>
              <a:t>10/6/2014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880C5B-B17C-4025-AD92-366C27426E9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12000" dirty="0" err="1" smtClean="0"/>
              <a:t>Wo</a:t>
            </a:r>
            <a:r>
              <a:rPr lang="en-US" sz="12000" dirty="0" smtClean="0"/>
              <a:t> </a:t>
            </a:r>
            <a:r>
              <a:rPr lang="en-US" sz="12000" dirty="0" err="1" smtClean="0"/>
              <a:t>ist</a:t>
            </a:r>
            <a:r>
              <a:rPr lang="en-US" sz="12000" dirty="0" smtClean="0"/>
              <a:t> </a:t>
            </a:r>
            <a:r>
              <a:rPr lang="en-US" sz="12000" dirty="0" err="1" smtClean="0"/>
              <a:t>der</a:t>
            </a:r>
            <a:r>
              <a:rPr lang="en-US" sz="12000" dirty="0" smtClean="0"/>
              <a:t> </a:t>
            </a:r>
            <a:r>
              <a:rPr lang="en-US" sz="12000" dirty="0" err="1" smtClean="0"/>
              <a:t>Hund</a:t>
            </a:r>
            <a:r>
              <a:rPr lang="en-US" sz="12000" dirty="0" smtClean="0"/>
              <a:t>?</a:t>
            </a:r>
            <a:endParaRPr lang="en-US" sz="1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11500" dirty="0" err="1" smtClean="0"/>
              <a:t>Innerhalb</a:t>
            </a:r>
            <a:endParaRPr lang="en-US" sz="11500" dirty="0"/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2438400"/>
            <a:ext cx="3981450" cy="298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11500" dirty="0" err="1" smtClean="0"/>
              <a:t>Außerhalb</a:t>
            </a:r>
            <a:endParaRPr lang="en-US" sz="11500" dirty="0"/>
          </a:p>
        </p:txBody>
      </p:sp>
      <p:pic>
        <p:nvPicPr>
          <p:cNvPr id="11266" name="Picture 2" descr="http://www.wpclipart.com/household/bathroom/bathtub/bathtub_free_standin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2209800"/>
            <a:ext cx="3657600" cy="2286001"/>
          </a:xfrm>
          <a:prstGeom prst="rect">
            <a:avLst/>
          </a:prstGeom>
          <a:noFill/>
        </p:spPr>
      </p:pic>
      <p:pic>
        <p:nvPicPr>
          <p:cNvPr id="1026" name="Picture 2" descr="http://topicstock.pantip.com/jatujak/topicstock/2010/06/J9369869/J9369869-1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5200" y="3352800"/>
            <a:ext cx="2095500" cy="20955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11500" dirty="0" err="1" smtClean="0"/>
              <a:t>Neben</a:t>
            </a:r>
            <a:endParaRPr lang="en-US" sz="11500" dirty="0"/>
          </a:p>
        </p:txBody>
      </p:sp>
      <p:pic>
        <p:nvPicPr>
          <p:cNvPr id="1026" name="Picture 2" descr="http://topicstock.pantip.com/jatujak/topicstock/2010/06/J9369869/J9369869-1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3009899"/>
            <a:ext cx="2095500" cy="2095501"/>
          </a:xfrm>
          <a:prstGeom prst="rect">
            <a:avLst/>
          </a:prstGeom>
          <a:noFill/>
        </p:spPr>
      </p:pic>
      <p:pic>
        <p:nvPicPr>
          <p:cNvPr id="6" name="Picture 2" descr="http://www.sofaclean.co.uk/images/sof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0" y="2667000"/>
            <a:ext cx="5058937" cy="24840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11500" dirty="0" smtClean="0"/>
              <a:t>Auf</a:t>
            </a:r>
            <a:endParaRPr lang="en-US" sz="11500" dirty="0"/>
          </a:p>
        </p:txBody>
      </p:sp>
      <p:pic>
        <p:nvPicPr>
          <p:cNvPr id="9218" name="Picture 2" descr="http://www.sofaclean.co.uk/images/sof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2590800"/>
            <a:ext cx="5058937" cy="2484029"/>
          </a:xfrm>
          <a:prstGeom prst="rect">
            <a:avLst/>
          </a:prstGeom>
          <a:noFill/>
        </p:spPr>
      </p:pic>
      <p:pic>
        <p:nvPicPr>
          <p:cNvPr id="1026" name="Picture 2" descr="http://topicstock.pantip.com/jatujak/topicstock/2010/06/J9369869/J9369869-1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5200" y="2057400"/>
            <a:ext cx="2095500" cy="20955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11500" dirty="0" err="1" smtClean="0"/>
              <a:t>Gegenüber</a:t>
            </a:r>
            <a:endParaRPr lang="en-US" sz="11500" dirty="0"/>
          </a:p>
        </p:txBody>
      </p:sp>
      <p:pic>
        <p:nvPicPr>
          <p:cNvPr id="6" name="Picture 2" descr="http://fc02.deviantart.net/fs71/i/2013/206/7/b/tree_2_png___by_alzstock-d6f1c4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1603138"/>
            <a:ext cx="2819400" cy="4771504"/>
          </a:xfrm>
          <a:prstGeom prst="rect">
            <a:avLst/>
          </a:prstGeom>
          <a:noFill/>
        </p:spPr>
      </p:pic>
      <p:pic>
        <p:nvPicPr>
          <p:cNvPr id="8" name="Picture 2" descr="http://topicstock.pantip.com/jatujak/topicstock/2010/06/J9369869/J9369869-1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4191000"/>
            <a:ext cx="2095500" cy="2095501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05200" y="3429000"/>
            <a:ext cx="216074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602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11500" dirty="0" err="1" smtClean="0"/>
              <a:t>Zwischen</a:t>
            </a:r>
            <a:endParaRPr lang="en-US" sz="11500" dirty="0"/>
          </a:p>
        </p:txBody>
      </p:sp>
      <p:pic>
        <p:nvPicPr>
          <p:cNvPr id="1026" name="Picture 2" descr="http://topicstock.pantip.com/jatujak/topicstock/2010/06/J9369869/J9369869-1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4191000"/>
            <a:ext cx="2095500" cy="2095501"/>
          </a:xfrm>
          <a:prstGeom prst="rect">
            <a:avLst/>
          </a:prstGeom>
          <a:noFill/>
        </p:spPr>
      </p:pic>
      <p:pic>
        <p:nvPicPr>
          <p:cNvPr id="8194" name="Picture 2" descr="http://fc02.deviantart.net/fs71/i/2013/206/7/b/tree_2_png___by_alzstock-d6f1c4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1603138"/>
            <a:ext cx="2819400" cy="4771504"/>
          </a:xfrm>
          <a:prstGeom prst="rect">
            <a:avLst/>
          </a:prstGeom>
          <a:noFill/>
        </p:spPr>
      </p:pic>
      <p:pic>
        <p:nvPicPr>
          <p:cNvPr id="5" name="Picture 2" descr="http://www.immediateentourage.com/ie/wp-content/uploads/2010/12/Hydrant+by+qnr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24600" y="4038600"/>
            <a:ext cx="2362200" cy="2362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n-US" sz="9600" dirty="0" smtClean="0"/>
              <a:t>In </a:t>
            </a:r>
            <a:r>
              <a:rPr lang="en-US" sz="9600" dirty="0" err="1" smtClean="0"/>
              <a:t>der</a:t>
            </a:r>
            <a:r>
              <a:rPr lang="en-US" sz="9600" dirty="0" smtClean="0"/>
              <a:t> </a:t>
            </a:r>
            <a:r>
              <a:rPr lang="en-US" sz="9600" dirty="0" err="1" smtClean="0"/>
              <a:t>Nähe</a:t>
            </a:r>
            <a:r>
              <a:rPr lang="en-US" sz="9600" dirty="0" smtClean="0"/>
              <a:t> (von)</a:t>
            </a:r>
            <a:endParaRPr lang="en-US" sz="9600" dirty="0"/>
          </a:p>
        </p:txBody>
      </p:sp>
      <p:pic>
        <p:nvPicPr>
          <p:cNvPr id="7170" name="Picture 2" descr="http://www.immediateentourage.com/ie/wp-content/uploads/2010/12/Hydrant+by+qnr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2438400"/>
            <a:ext cx="3505200" cy="3505200"/>
          </a:xfrm>
          <a:prstGeom prst="rect">
            <a:avLst/>
          </a:prstGeom>
          <a:noFill/>
        </p:spPr>
      </p:pic>
      <p:pic>
        <p:nvPicPr>
          <p:cNvPr id="1026" name="Picture 2" descr="http://topicstock.pantip.com/jatujak/topicstock/2010/06/J9369869/J9369869-1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76500" y="3962400"/>
            <a:ext cx="2095500" cy="20955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n-US" sz="9600" dirty="0" err="1" smtClean="0"/>
              <a:t>Weit</a:t>
            </a:r>
            <a:r>
              <a:rPr lang="en-US" sz="9600" dirty="0" smtClean="0"/>
              <a:t> </a:t>
            </a:r>
            <a:r>
              <a:rPr lang="en-US" sz="9600" dirty="0" err="1" smtClean="0"/>
              <a:t>weg</a:t>
            </a:r>
            <a:r>
              <a:rPr lang="en-US" sz="9600" dirty="0" smtClean="0"/>
              <a:t> (von)</a:t>
            </a:r>
            <a:endParaRPr lang="en-US" sz="9600" dirty="0"/>
          </a:p>
        </p:txBody>
      </p:sp>
      <p:pic>
        <p:nvPicPr>
          <p:cNvPr id="1026" name="Picture 2" descr="http://topicstock.pantip.com/jatujak/topicstock/2010/06/J9369869/J9369869-1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4191000"/>
            <a:ext cx="2095500" cy="2095501"/>
          </a:xfrm>
          <a:prstGeom prst="rect">
            <a:avLst/>
          </a:prstGeom>
          <a:noFill/>
        </p:spPr>
      </p:pic>
      <p:pic>
        <p:nvPicPr>
          <p:cNvPr id="4" name="Picture 2" descr="http://www.immediateentourage.com/ie/wp-content/uploads/2010/12/Hydrant+by+qnr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8800" y="1600200"/>
            <a:ext cx="2133600" cy="2133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11500" dirty="0" smtClean="0"/>
              <a:t>Links</a:t>
            </a:r>
            <a:endParaRPr lang="en-US" sz="11500" dirty="0"/>
          </a:p>
        </p:txBody>
      </p:sp>
      <p:pic>
        <p:nvPicPr>
          <p:cNvPr id="1026" name="Picture 2" descr="http://topicstock.pantip.com/jatujak/topicstock/2010/06/J9369869/J9369869-1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2590800"/>
            <a:ext cx="2095500" cy="2095501"/>
          </a:xfrm>
          <a:prstGeom prst="rect">
            <a:avLst/>
          </a:prstGeom>
          <a:noFill/>
        </p:spPr>
      </p:pic>
      <p:sp>
        <p:nvSpPr>
          <p:cNvPr id="5" name="Left Arrow 4"/>
          <p:cNvSpPr/>
          <p:nvPr/>
        </p:nvSpPr>
        <p:spPr>
          <a:xfrm>
            <a:off x="3886200" y="2305050"/>
            <a:ext cx="4419600" cy="2667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11500" dirty="0" err="1" smtClean="0"/>
              <a:t>Rechts</a:t>
            </a:r>
            <a:endParaRPr lang="en-US" sz="11500" dirty="0"/>
          </a:p>
        </p:txBody>
      </p:sp>
      <p:pic>
        <p:nvPicPr>
          <p:cNvPr id="1026" name="Picture 2" descr="http://topicstock.pantip.com/jatujak/topicstock/2010/06/J9369869/J9369869-1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2667000"/>
            <a:ext cx="2095500" cy="2095501"/>
          </a:xfrm>
          <a:prstGeom prst="rect">
            <a:avLst/>
          </a:prstGeom>
          <a:noFill/>
        </p:spPr>
      </p:pic>
      <p:sp>
        <p:nvSpPr>
          <p:cNvPr id="4" name="Left Arrow 3"/>
          <p:cNvSpPr/>
          <p:nvPr/>
        </p:nvSpPr>
        <p:spPr>
          <a:xfrm rot="10800000">
            <a:off x="990600" y="2381250"/>
            <a:ext cx="4419600" cy="2667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11500" dirty="0" err="1" smtClean="0"/>
              <a:t>Oben</a:t>
            </a:r>
            <a:endParaRPr lang="en-US" sz="11500" dirty="0"/>
          </a:p>
        </p:txBody>
      </p:sp>
      <p:pic>
        <p:nvPicPr>
          <p:cNvPr id="1026" name="Picture 2" descr="http://topicstock.pantip.com/jatujak/topicstock/2010/06/J9369869/J9369869-1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200" y="1295400"/>
            <a:ext cx="2095500" cy="2095501"/>
          </a:xfrm>
          <a:prstGeom prst="rect">
            <a:avLst/>
          </a:prstGeom>
          <a:noFill/>
        </p:spPr>
      </p:pic>
      <p:sp>
        <p:nvSpPr>
          <p:cNvPr id="4" name="Left Arrow 3"/>
          <p:cNvSpPr/>
          <p:nvPr/>
        </p:nvSpPr>
        <p:spPr>
          <a:xfrm rot="5400000">
            <a:off x="2971800" y="3663288"/>
            <a:ext cx="3200400" cy="2667000"/>
          </a:xfrm>
          <a:prstGeom prst="leftArrow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11500" dirty="0" err="1" smtClean="0"/>
              <a:t>Unten</a:t>
            </a:r>
            <a:endParaRPr lang="en-US" sz="11500" dirty="0"/>
          </a:p>
        </p:txBody>
      </p:sp>
      <p:pic>
        <p:nvPicPr>
          <p:cNvPr id="1026" name="Picture 2" descr="http://topicstock.pantip.com/jatujak/topicstock/2010/06/J9369869/J9369869-1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4495800"/>
            <a:ext cx="2095500" cy="2095501"/>
          </a:xfrm>
          <a:prstGeom prst="rect">
            <a:avLst/>
          </a:prstGeom>
          <a:noFill/>
        </p:spPr>
      </p:pic>
      <p:sp>
        <p:nvSpPr>
          <p:cNvPr id="4" name="Left Arrow 3"/>
          <p:cNvSpPr/>
          <p:nvPr/>
        </p:nvSpPr>
        <p:spPr>
          <a:xfrm rot="16200000">
            <a:off x="3105150" y="1790700"/>
            <a:ext cx="3200400" cy="2667000"/>
          </a:xfrm>
          <a:prstGeom prst="leftArrow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11500" dirty="0" err="1" smtClean="0"/>
              <a:t>Vor</a:t>
            </a:r>
            <a:endParaRPr lang="en-US" sz="11500" dirty="0"/>
          </a:p>
        </p:txBody>
      </p:sp>
      <p:sp>
        <p:nvSpPr>
          <p:cNvPr id="4" name="Rectangle 3"/>
          <p:cNvSpPr/>
          <p:nvPr/>
        </p:nvSpPr>
        <p:spPr>
          <a:xfrm>
            <a:off x="3124200" y="2209800"/>
            <a:ext cx="3048000" cy="2895600"/>
          </a:xfrm>
          <a:prstGeom prst="rect">
            <a:avLst/>
          </a:prstGeom>
          <a:solidFill>
            <a:srgbClr val="E43C40"/>
          </a:solidFill>
          <a:ln>
            <a:solidFill>
              <a:srgbClr val="E43C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http://topicstock.pantip.com/jatujak/topicstock/2010/06/J9369869/J9369869-1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3657600"/>
            <a:ext cx="2095500" cy="20955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11500" dirty="0" smtClean="0"/>
              <a:t>Hinter</a:t>
            </a:r>
            <a:endParaRPr lang="en-US" sz="11500" dirty="0"/>
          </a:p>
        </p:txBody>
      </p:sp>
      <p:pic>
        <p:nvPicPr>
          <p:cNvPr id="1026" name="Picture 2" descr="http://topicstock.pantip.com/jatujak/topicstock/2010/06/J9369869/J9369869-1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0" y="2819400"/>
            <a:ext cx="2095500" cy="2095501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3048000" y="2209800"/>
            <a:ext cx="3048000" cy="2895600"/>
          </a:xfrm>
          <a:prstGeom prst="rect">
            <a:avLst/>
          </a:prstGeom>
          <a:solidFill>
            <a:srgbClr val="E43C40"/>
          </a:solidFill>
          <a:ln>
            <a:solidFill>
              <a:srgbClr val="E43C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11500" dirty="0" err="1" smtClean="0"/>
              <a:t>Über</a:t>
            </a:r>
            <a:endParaRPr lang="en-US" sz="11500" dirty="0"/>
          </a:p>
        </p:txBody>
      </p:sp>
      <p:pic>
        <p:nvPicPr>
          <p:cNvPr id="1026" name="Picture 2" descr="http://topicstock.pantip.com/jatujak/topicstock/2010/06/J9369869/J9369869-1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954756">
            <a:off x="3377503" y="1223169"/>
            <a:ext cx="2095500" cy="2095501"/>
          </a:xfrm>
          <a:prstGeom prst="rect">
            <a:avLst/>
          </a:prstGeom>
          <a:noFill/>
        </p:spPr>
      </p:pic>
      <p:pic>
        <p:nvPicPr>
          <p:cNvPr id="5" name="Picture 2" descr="http://www.three-dimensions.com/other/tabl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5000" y="3124200"/>
            <a:ext cx="5842000" cy="4381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11500" dirty="0" err="1" smtClean="0"/>
              <a:t>Unter</a:t>
            </a:r>
            <a:endParaRPr lang="en-US" sz="11500" dirty="0"/>
          </a:p>
        </p:txBody>
      </p:sp>
      <p:pic>
        <p:nvPicPr>
          <p:cNvPr id="13314" name="Picture 2" descr="http://www.three-dimensions.com/other/tabl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2057400"/>
            <a:ext cx="5842000" cy="4381500"/>
          </a:xfrm>
          <a:prstGeom prst="rect">
            <a:avLst/>
          </a:prstGeom>
          <a:noFill/>
        </p:spPr>
      </p:pic>
      <p:pic>
        <p:nvPicPr>
          <p:cNvPr id="1026" name="Picture 2" descr="http://topicstock.pantip.com/jatujak/topicstock/2010/06/J9369869/J9369869-1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3581400"/>
            <a:ext cx="2095500" cy="20955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98</Words>
  <Application>Microsoft Office PowerPoint</Application>
  <PresentationFormat>On-screen Show (4:3)</PresentationFormat>
  <Paragraphs>49</Paragraphs>
  <Slides>17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Calibri</vt:lpstr>
      <vt:lpstr>Office Theme</vt:lpstr>
      <vt:lpstr>Wo ist der Hund?</vt:lpstr>
      <vt:lpstr>Links</vt:lpstr>
      <vt:lpstr>Rechts</vt:lpstr>
      <vt:lpstr>Oben</vt:lpstr>
      <vt:lpstr>Unten</vt:lpstr>
      <vt:lpstr>Vor</vt:lpstr>
      <vt:lpstr>Hinter</vt:lpstr>
      <vt:lpstr>Über</vt:lpstr>
      <vt:lpstr>Unter</vt:lpstr>
      <vt:lpstr>Innerhalb</vt:lpstr>
      <vt:lpstr>Außerhalb</vt:lpstr>
      <vt:lpstr>Neben</vt:lpstr>
      <vt:lpstr>Auf</vt:lpstr>
      <vt:lpstr>Gegenüber</vt:lpstr>
      <vt:lpstr>Zwischen</vt:lpstr>
      <vt:lpstr>In der Nähe (von)</vt:lpstr>
      <vt:lpstr>Weit weg (von)</vt:lpstr>
    </vt:vector>
  </TitlesOfParts>
  <Company>Toshiba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 ist der Hund?</dc:title>
  <dc:creator>Rebecca</dc:creator>
  <cp:lastModifiedBy>Microsoft account</cp:lastModifiedBy>
  <cp:revision>11</cp:revision>
  <dcterms:created xsi:type="dcterms:W3CDTF">2014-07-14T18:36:05Z</dcterms:created>
  <dcterms:modified xsi:type="dcterms:W3CDTF">2014-10-06T16:29:34Z</dcterms:modified>
</cp:coreProperties>
</file>